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2" r:id="rId2"/>
    <p:sldMasterId id="2147483653" r:id="rId3"/>
    <p:sldMasterId id="2147483658" r:id="rId4"/>
    <p:sldMasterId id="2147483651" r:id="rId5"/>
    <p:sldMasterId id="2147483727" r:id="rId6"/>
  </p:sldMasterIdLst>
  <p:notesMasterIdLst>
    <p:notesMasterId r:id="rId32"/>
  </p:notesMasterIdLst>
  <p:sldIdLst>
    <p:sldId id="279" r:id="rId7"/>
    <p:sldId id="286" r:id="rId8"/>
    <p:sldId id="262" r:id="rId9"/>
    <p:sldId id="264" r:id="rId10"/>
    <p:sldId id="263" r:id="rId11"/>
    <p:sldId id="265" r:id="rId12"/>
    <p:sldId id="287" r:id="rId13"/>
    <p:sldId id="266" r:id="rId14"/>
    <p:sldId id="292" r:id="rId15"/>
    <p:sldId id="293" r:id="rId16"/>
    <p:sldId id="298" r:id="rId17"/>
    <p:sldId id="268" r:id="rId18"/>
    <p:sldId id="299" r:id="rId19"/>
    <p:sldId id="288" r:id="rId20"/>
    <p:sldId id="269" r:id="rId21"/>
    <p:sldId id="300" r:id="rId22"/>
    <p:sldId id="270" r:id="rId23"/>
    <p:sldId id="271" r:id="rId24"/>
    <p:sldId id="296" r:id="rId25"/>
    <p:sldId id="274" r:id="rId26"/>
    <p:sldId id="275" r:id="rId27"/>
    <p:sldId id="276" r:id="rId28"/>
    <p:sldId id="277" r:id="rId29"/>
    <p:sldId id="260" r:id="rId30"/>
    <p:sldId id="30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8884EEA-CB62-41ED-A761-A15024D4C3A4}">
          <p14:sldIdLst>
            <p14:sldId id="279"/>
          </p14:sldIdLst>
        </p14:section>
        <p14:section name="I. Introduction to Special and General Relativity" id="{A0F67443-8D88-43E4-86DE-E5CBD2EEF767}">
          <p14:sldIdLst>
            <p14:sldId id="286"/>
            <p14:sldId id="262"/>
            <p14:sldId id="264"/>
            <p14:sldId id="263"/>
            <p14:sldId id="265"/>
          </p14:sldIdLst>
        </p14:section>
        <p14:section name="II. Black Holes" id="{CB47C998-26A8-4B89-B75E-AB9806248F9C}">
          <p14:sldIdLst>
            <p14:sldId id="287"/>
            <p14:sldId id="266"/>
            <p14:sldId id="292"/>
            <p14:sldId id="293"/>
            <p14:sldId id="298"/>
            <p14:sldId id="268"/>
            <p14:sldId id="299"/>
          </p14:sldIdLst>
        </p14:section>
        <p14:section name="III. Acoustic Black Holes" id="{5A71AE47-0ECF-4084-AAD8-7FAC43DA499B}">
          <p14:sldIdLst>
            <p14:sldId id="288"/>
            <p14:sldId id="269"/>
            <p14:sldId id="300"/>
            <p14:sldId id="270"/>
            <p14:sldId id="271"/>
            <p14:sldId id="296"/>
            <p14:sldId id="274"/>
            <p14:sldId id="275"/>
            <p14:sldId id="276"/>
          </p14:sldIdLst>
        </p14:section>
        <p14:section name="Credits" id="{DEA62809-5DAD-494A-9240-F12B253BFE03}">
          <p14:sldIdLst>
            <p14:sldId id="277"/>
            <p14:sldId id="260"/>
            <p14:sldId id="302"/>
          </p14:sldIdLst>
        </p14:section>
        <p14:section name="Notes" id="{3BF8E6CE-49CB-4303-9612-CD498EB694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ay Katyal" initials="AK" lastIdx="19" clrIdx="0">
    <p:extLst>
      <p:ext uri="{19B8F6BF-5375-455C-9EA6-DF929625EA0E}">
        <p15:presenceInfo xmlns:p15="http://schemas.microsoft.com/office/powerpoint/2012/main" userId="5c905b17ae35c21c" providerId="Windows Live"/>
      </p:ext>
    </p:extLst>
  </p:cmAuthor>
  <p:cmAuthor id="2" name="Audrey Lee" initials="AL" lastIdx="1" clrIdx="1">
    <p:extLst>
      <p:ext uri="{19B8F6BF-5375-455C-9EA6-DF929625EA0E}">
        <p15:presenceInfo xmlns:p15="http://schemas.microsoft.com/office/powerpoint/2012/main" userId="80351902e1bea1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11E"/>
    <a:srgbClr val="FCB71C"/>
    <a:srgbClr val="FCCC1C"/>
    <a:srgbClr val="FFDC6D"/>
    <a:srgbClr val="FFECAF"/>
    <a:srgbClr val="6CCA80"/>
    <a:srgbClr val="52C089"/>
    <a:srgbClr val="50C2BA"/>
    <a:srgbClr val="359593"/>
    <a:srgbClr val="3B9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25" autoAdjust="0"/>
  </p:normalViewPr>
  <p:slideViewPr>
    <p:cSldViewPr snapToGrid="0">
      <p:cViewPr>
        <p:scale>
          <a:sx n="55" d="100"/>
          <a:sy n="55" d="100"/>
        </p:scale>
        <p:origin x="536"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DBF08-B88C-41E2-BC1C-B6805D2F250F}"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3C215-13FC-4A4C-BCF4-32C2EF403616}" type="slidenum">
              <a:rPr lang="en-US" smtClean="0"/>
              <a:t>‹#›</a:t>
            </a:fld>
            <a:endParaRPr lang="en-US"/>
          </a:p>
        </p:txBody>
      </p:sp>
    </p:spTree>
    <p:extLst>
      <p:ext uri="{BB962C8B-B14F-4D97-AF65-F5344CB8AC3E}">
        <p14:creationId xmlns:p14="http://schemas.microsoft.com/office/powerpoint/2010/main" val="98112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Superradiance (for rotating black holes) – emitted radiation come back amplified by stealing angular momentum from black hole</a:t>
            </a:r>
          </a:p>
          <a:p>
            <a:r>
              <a:rPr lang="en-US" dirty="0"/>
              <a:t>Ergosphere (for rotating black holes) –region where objects cannot be stationary anymore. Rotating bodies co-rotate with their curvature of spacetime; in other words, the rotating bodies drag spacetime itself along with them as they rotate.</a:t>
            </a:r>
          </a:p>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11</a:t>
            </a:fld>
            <a:endParaRPr lang="en-US"/>
          </a:p>
        </p:txBody>
      </p:sp>
    </p:spTree>
    <p:extLst>
      <p:ext uri="{BB962C8B-B14F-4D97-AF65-F5344CB8AC3E}">
        <p14:creationId xmlns:p14="http://schemas.microsoft.com/office/powerpoint/2010/main" val="45625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slide</a:t>
            </a:r>
          </a:p>
          <a:p>
            <a:pPr marL="171450" indent="-171450">
              <a:buFontTx/>
              <a:buChar char="-"/>
            </a:pPr>
            <a:r>
              <a:rPr lang="en-US" dirty="0"/>
              <a:t>Suppose you have a chain of quantum particles with different spins. You could read off their spin as binary info if you wanted. But all that information is lost once particles converge with black hole.</a:t>
            </a:r>
          </a:p>
          <a:p>
            <a:pPr marL="171450" indent="-171450">
              <a:buFontTx/>
              <a:buChar char="-"/>
            </a:pPr>
            <a:r>
              <a:rPr lang="en-US" dirty="0"/>
              <a:t>If a temperature is present, information is not conserved.</a:t>
            </a:r>
          </a:p>
        </p:txBody>
      </p:sp>
      <p:sp>
        <p:nvSpPr>
          <p:cNvPr id="4" name="Slide Number Placeholder 3"/>
          <p:cNvSpPr>
            <a:spLocks noGrp="1"/>
          </p:cNvSpPr>
          <p:nvPr>
            <p:ph type="sldNum" sz="quarter" idx="5"/>
          </p:nvPr>
        </p:nvSpPr>
        <p:spPr/>
        <p:txBody>
          <a:bodyPr/>
          <a:lstStyle/>
          <a:p>
            <a:fld id="{F473C215-13FC-4A4C-BCF4-32C2EF403616}" type="slidenum">
              <a:rPr lang="en-US" smtClean="0"/>
              <a:t>12</a:t>
            </a:fld>
            <a:endParaRPr lang="en-US"/>
          </a:p>
        </p:txBody>
      </p:sp>
    </p:spTree>
    <p:extLst>
      <p:ext uri="{BB962C8B-B14F-4D97-AF65-F5344CB8AC3E}">
        <p14:creationId xmlns:p14="http://schemas.microsoft.com/office/powerpoint/2010/main" val="345672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Virtual particles come into existence. At event horizon. If pair particles radiate outwards, and they reach thermal eq with the surrounding particles, they can possibly contain any information about the particles inside. And the presence of thermal eq implies a temp must exist.</a:t>
            </a:r>
          </a:p>
        </p:txBody>
      </p:sp>
      <p:sp>
        <p:nvSpPr>
          <p:cNvPr id="4" name="Slide Number Placeholder 3"/>
          <p:cNvSpPr>
            <a:spLocks noGrp="1"/>
          </p:cNvSpPr>
          <p:nvPr>
            <p:ph type="sldNum" sz="quarter" idx="5"/>
          </p:nvPr>
        </p:nvSpPr>
        <p:spPr/>
        <p:txBody>
          <a:bodyPr/>
          <a:lstStyle/>
          <a:p>
            <a:fld id="{F473C215-13FC-4A4C-BCF4-32C2EF403616}" type="slidenum">
              <a:rPr lang="en-US" smtClean="0"/>
              <a:t>13</a:t>
            </a:fld>
            <a:endParaRPr lang="en-US"/>
          </a:p>
        </p:txBody>
      </p:sp>
    </p:spTree>
    <p:extLst>
      <p:ext uri="{BB962C8B-B14F-4D97-AF65-F5344CB8AC3E}">
        <p14:creationId xmlns:p14="http://schemas.microsoft.com/office/powerpoint/2010/main" val="344157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49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a:t>
            </a:r>
            <a:r>
              <a:rPr lang="en-US" baseline="30000" dirty="0"/>
              <a:t>st</a:t>
            </a:r>
            <a:r>
              <a:rPr lang="en-US" dirty="0"/>
              <a:t> and 2</a:t>
            </a:r>
            <a:r>
              <a:rPr lang="en-US" baseline="30000" dirty="0"/>
              <a:t>nd</a:t>
            </a:r>
            <a:r>
              <a:rPr lang="en-US" dirty="0"/>
              <a:t> </a:t>
            </a:r>
          </a:p>
          <a:p>
            <a:pPr marL="171450" indent="-171450">
              <a:buFontTx/>
              <a:buChar char="-"/>
            </a:pPr>
            <a:r>
              <a:rPr lang="en-US" sz="1200" kern="1200" dirty="0">
                <a:solidFill>
                  <a:schemeClr val="tx1"/>
                </a:solidFill>
                <a:effectLst/>
                <a:latin typeface="+mn-lt"/>
                <a:ea typeface="+mn-ea"/>
                <a:cs typeface="+mn-cs"/>
              </a:rPr>
              <a:t>Quantum super cooled to Bose-Einstein Condensate. </a:t>
            </a:r>
            <a:r>
              <a:rPr lang="en-US" dirty="0"/>
              <a:t>Explain local speed of sound</a:t>
            </a:r>
          </a:p>
          <a:p>
            <a:pPr marL="171450" indent="-171450">
              <a:buFontTx/>
              <a:buChar char="-"/>
            </a:pPr>
            <a:r>
              <a:rPr lang="en-US" dirty="0"/>
              <a:t>4</a:t>
            </a:r>
            <a:r>
              <a:rPr lang="en-US" baseline="30000" dirty="0"/>
              <a:t>th</a:t>
            </a:r>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15</a:t>
            </a:fld>
            <a:endParaRPr lang="en-US"/>
          </a:p>
        </p:txBody>
      </p:sp>
    </p:spTree>
    <p:extLst>
      <p:ext uri="{BB962C8B-B14F-4D97-AF65-F5344CB8AC3E}">
        <p14:creationId xmlns:p14="http://schemas.microsoft.com/office/powerpoint/2010/main" val="348806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Fluid spinning in a funnel shape </a:t>
            </a:r>
          </a:p>
        </p:txBody>
      </p:sp>
      <p:sp>
        <p:nvSpPr>
          <p:cNvPr id="4" name="Slide Number Placeholder 3"/>
          <p:cNvSpPr>
            <a:spLocks noGrp="1"/>
          </p:cNvSpPr>
          <p:nvPr>
            <p:ph type="sldNum" sz="quarter" idx="5"/>
          </p:nvPr>
        </p:nvSpPr>
        <p:spPr/>
        <p:txBody>
          <a:bodyPr/>
          <a:lstStyle/>
          <a:p>
            <a:fld id="{F473C215-13FC-4A4C-BCF4-32C2EF403616}" type="slidenum">
              <a:rPr lang="en-US" smtClean="0"/>
              <a:t>16</a:t>
            </a:fld>
            <a:endParaRPr lang="en-US"/>
          </a:p>
        </p:txBody>
      </p:sp>
    </p:spTree>
    <p:extLst>
      <p:ext uri="{BB962C8B-B14F-4D97-AF65-F5344CB8AC3E}">
        <p14:creationId xmlns:p14="http://schemas.microsoft.com/office/powerpoint/2010/main" val="77036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these 2 </a:t>
            </a:r>
            <a:r>
              <a:rPr lang="en-US" dirty="0" err="1"/>
              <a:t>eqs</a:t>
            </a:r>
            <a:r>
              <a:rPr lang="en-US" dirty="0"/>
              <a:t>, we can derive all our equations that describe how these acoustic black hole systems function. Which is weird, but cool… these equation come from fluid flow, have nothing to do with gravity, but the similarities are undeniable.</a:t>
            </a:r>
          </a:p>
        </p:txBody>
      </p:sp>
      <p:sp>
        <p:nvSpPr>
          <p:cNvPr id="4" name="Slide Number Placeholder 3"/>
          <p:cNvSpPr>
            <a:spLocks noGrp="1"/>
          </p:cNvSpPr>
          <p:nvPr>
            <p:ph type="sldNum" sz="quarter" idx="5"/>
          </p:nvPr>
        </p:nvSpPr>
        <p:spPr/>
        <p:txBody>
          <a:bodyPr/>
          <a:lstStyle/>
          <a:p>
            <a:fld id="{F473C215-13FC-4A4C-BCF4-32C2EF403616}" type="slidenum">
              <a:rPr lang="en-US" smtClean="0"/>
              <a:t>17</a:t>
            </a:fld>
            <a:endParaRPr lang="en-US"/>
          </a:p>
        </p:txBody>
      </p:sp>
    </p:spTree>
    <p:extLst>
      <p:ext uri="{BB962C8B-B14F-4D97-AF65-F5344CB8AC3E}">
        <p14:creationId xmlns:p14="http://schemas.microsoft.com/office/powerpoint/2010/main" val="17903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Analogous to metric of rotating black holes</a:t>
            </a:r>
          </a:p>
          <a:p>
            <a:pPr marL="171450" indent="-171450">
              <a:buFontTx/>
              <a:buChar char="-"/>
            </a:pPr>
            <a:r>
              <a:rPr lang="en-US" dirty="0"/>
              <a:t>The metric here defines how the fluid moves on its defined geometry</a:t>
            </a:r>
          </a:p>
        </p:txBody>
      </p:sp>
      <p:sp>
        <p:nvSpPr>
          <p:cNvPr id="4" name="Slide Number Placeholder 3"/>
          <p:cNvSpPr>
            <a:spLocks noGrp="1"/>
          </p:cNvSpPr>
          <p:nvPr>
            <p:ph type="sldNum" sz="quarter" idx="5"/>
          </p:nvPr>
        </p:nvSpPr>
        <p:spPr/>
        <p:txBody>
          <a:bodyPr/>
          <a:lstStyle/>
          <a:p>
            <a:fld id="{F473C215-13FC-4A4C-BCF4-32C2EF403616}" type="slidenum">
              <a:rPr lang="en-US" smtClean="0"/>
              <a:t>18</a:t>
            </a:fld>
            <a:endParaRPr lang="en-US"/>
          </a:p>
        </p:txBody>
      </p:sp>
    </p:spTree>
    <p:extLst>
      <p:ext uri="{BB962C8B-B14F-4D97-AF65-F5344CB8AC3E}">
        <p14:creationId xmlns:p14="http://schemas.microsoft.com/office/powerpoint/2010/main" val="76713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19</a:t>
            </a:fld>
            <a:endParaRPr lang="en-US"/>
          </a:p>
        </p:txBody>
      </p:sp>
    </p:spTree>
    <p:extLst>
      <p:ext uri="{BB962C8B-B14F-4D97-AF65-F5344CB8AC3E}">
        <p14:creationId xmlns:p14="http://schemas.microsoft.com/office/powerpoint/2010/main" val="283505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Acoustic hawking radiation made from phonons</a:t>
            </a:r>
          </a:p>
          <a:p>
            <a:pPr marL="171450" indent="-171450">
              <a:buFontTx/>
              <a:buChar char="-"/>
            </a:pPr>
            <a:r>
              <a:rPr lang="en-US" dirty="0"/>
              <a:t>Used superradiance to amplify temp signal</a:t>
            </a:r>
          </a:p>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20</a:t>
            </a:fld>
            <a:endParaRPr lang="en-US"/>
          </a:p>
        </p:txBody>
      </p:sp>
    </p:spTree>
    <p:extLst>
      <p:ext uri="{BB962C8B-B14F-4D97-AF65-F5344CB8AC3E}">
        <p14:creationId xmlns:p14="http://schemas.microsoft.com/office/powerpoint/2010/main" val="232527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latin typeface="+mn-lt"/>
                <a:ea typeface="+mn-ea"/>
                <a:cs typeface="+mn-cs"/>
              </a:rPr>
              <a:t>1</a:t>
            </a:r>
            <a:r>
              <a:rPr lang="en-US" sz="1200" kern="1200" baseline="30000" dirty="0">
                <a:solidFill>
                  <a:schemeClr val="tx1"/>
                </a:solidFill>
                <a:latin typeface="+mn-lt"/>
                <a:ea typeface="+mn-ea"/>
                <a:cs typeface="+mn-cs"/>
              </a:rPr>
              <a:t>st</a:t>
            </a:r>
            <a:r>
              <a:rPr lang="en-US" sz="1200" kern="1200" dirty="0">
                <a:solidFill>
                  <a:schemeClr val="tx1"/>
                </a:solidFill>
                <a:latin typeface="+mn-lt"/>
                <a:ea typeface="+mn-ea"/>
                <a:cs typeface="+mn-cs"/>
              </a:rPr>
              <a:t> bullet</a:t>
            </a:r>
          </a:p>
          <a:p>
            <a:pPr marL="171450" indent="-171450">
              <a:buFontTx/>
              <a:buChar char="-"/>
            </a:pPr>
            <a:r>
              <a:rPr lang="en-US" sz="1200" kern="1200" dirty="0">
                <a:solidFill>
                  <a:schemeClr val="tx1"/>
                </a:solidFill>
                <a:latin typeface="+mn-lt"/>
                <a:ea typeface="+mn-ea"/>
                <a:cs typeface="+mn-cs"/>
              </a:rPr>
              <a:t>Massive objects curve spacetime to create attractive force</a:t>
            </a:r>
          </a:p>
          <a:p>
            <a:pPr marL="171450" indent="-171450">
              <a:buFontTx/>
              <a:buChar char="-"/>
            </a:pPr>
            <a:r>
              <a:rPr lang="en-US" sz="1200" kern="1200" dirty="0">
                <a:solidFill>
                  <a:schemeClr val="tx1"/>
                </a:solidFill>
                <a:latin typeface="+mn-lt"/>
                <a:ea typeface="+mn-ea"/>
                <a:cs typeface="+mn-cs"/>
              </a:rPr>
              <a:t>2D sheet warping example</a:t>
            </a:r>
          </a:p>
          <a:p>
            <a:pPr marL="171450" indent="-171450">
              <a:buFontTx/>
              <a:buChar char="-"/>
            </a:pPr>
            <a:r>
              <a:rPr lang="en-US" sz="1200" kern="1200" dirty="0">
                <a:solidFill>
                  <a:schemeClr val="tx1"/>
                </a:solidFill>
                <a:latin typeface="+mn-lt"/>
                <a:ea typeface="+mn-ea"/>
                <a:cs typeface="+mn-cs"/>
              </a:rPr>
              <a:t>2</a:t>
            </a:r>
            <a:r>
              <a:rPr lang="en-US" sz="1200" kern="1200" baseline="30000" dirty="0">
                <a:solidFill>
                  <a:schemeClr val="tx1"/>
                </a:solidFill>
                <a:latin typeface="+mn-lt"/>
                <a:ea typeface="+mn-ea"/>
                <a:cs typeface="+mn-cs"/>
              </a:rPr>
              <a:t>nd</a:t>
            </a:r>
            <a:r>
              <a:rPr lang="en-US" sz="1200" kern="1200" dirty="0">
                <a:solidFill>
                  <a:schemeClr val="tx1"/>
                </a:solidFill>
                <a:latin typeface="+mn-lt"/>
                <a:ea typeface="+mn-ea"/>
                <a:cs typeface="+mn-cs"/>
              </a:rPr>
              <a:t> bullet</a:t>
            </a:r>
          </a:p>
          <a:p>
            <a:pPr marL="171450" indent="-171450">
              <a:buFontTx/>
              <a:buChar char="-"/>
            </a:pPr>
            <a:r>
              <a:rPr lang="en-US" sz="1200" kern="1200" dirty="0">
                <a:solidFill>
                  <a:schemeClr val="tx1"/>
                </a:solidFill>
                <a:latin typeface="+mn-lt"/>
                <a:ea typeface="+mn-ea"/>
                <a:cs typeface="+mn-cs"/>
              </a:rPr>
              <a:t>Two observers in different reference frames can measure the same event and measure different distances and time, which is due to length contraction and time dilation</a:t>
            </a:r>
          </a:p>
        </p:txBody>
      </p:sp>
      <p:sp>
        <p:nvSpPr>
          <p:cNvPr id="4" name="Slide Number Placeholder 3"/>
          <p:cNvSpPr>
            <a:spLocks noGrp="1"/>
          </p:cNvSpPr>
          <p:nvPr>
            <p:ph type="sldNum" sz="quarter" idx="5"/>
          </p:nvPr>
        </p:nvSpPr>
        <p:spPr/>
        <p:txBody>
          <a:bodyPr/>
          <a:lstStyle/>
          <a:p>
            <a:fld id="{F473C215-13FC-4A4C-BCF4-32C2EF403616}" type="slidenum">
              <a:rPr lang="en-US" smtClean="0"/>
              <a:t>3</a:t>
            </a:fld>
            <a:endParaRPr lang="en-US"/>
          </a:p>
        </p:txBody>
      </p:sp>
    </p:spTree>
    <p:extLst>
      <p:ext uri="{BB962C8B-B14F-4D97-AF65-F5344CB8AC3E}">
        <p14:creationId xmlns:p14="http://schemas.microsoft.com/office/powerpoint/2010/main" val="273174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know the acoustic and rotating black hole have an incredible amount of parallels, so assuming we can extend this analogy all the way: the measurement of a temperature in an acoustic system implies RBH will also have a temperature. </a:t>
            </a:r>
          </a:p>
          <a:p>
            <a:pPr marL="171450" indent="-171450">
              <a:buFontTx/>
              <a:buChar char="-"/>
            </a:pPr>
            <a:r>
              <a:rPr lang="en-US" dirty="0"/>
              <a:t>Information is not conserved along a black hole</a:t>
            </a:r>
          </a:p>
          <a:p>
            <a:pPr marL="171450" indent="-171450">
              <a:buFontTx/>
              <a:buChar char="-"/>
            </a:pPr>
            <a:r>
              <a:rPr lang="en-US" dirty="0"/>
              <a:t>This would be a much better solution than trying to get closer to the event horizon and measure the temperature!</a:t>
            </a:r>
          </a:p>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21</a:t>
            </a:fld>
            <a:endParaRPr lang="en-US"/>
          </a:p>
        </p:txBody>
      </p:sp>
    </p:spTree>
    <p:extLst>
      <p:ext uri="{BB962C8B-B14F-4D97-AF65-F5344CB8AC3E}">
        <p14:creationId xmlns:p14="http://schemas.microsoft.com/office/powerpoint/2010/main" val="173075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24</a:t>
            </a:fld>
            <a:endParaRPr lang="en-US"/>
          </a:p>
        </p:txBody>
      </p:sp>
    </p:spTree>
    <p:extLst>
      <p:ext uri="{BB962C8B-B14F-4D97-AF65-F5344CB8AC3E}">
        <p14:creationId xmlns:p14="http://schemas.microsoft.com/office/powerpoint/2010/main" val="211993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25</a:t>
            </a:fld>
            <a:endParaRPr lang="en-US"/>
          </a:p>
        </p:txBody>
      </p:sp>
    </p:spTree>
    <p:extLst>
      <p:ext uri="{BB962C8B-B14F-4D97-AF65-F5344CB8AC3E}">
        <p14:creationId xmlns:p14="http://schemas.microsoft.com/office/powerpoint/2010/main" val="262222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a:t>
            </a:r>
            <a:r>
              <a:rPr lang="en-US" baseline="30000" dirty="0"/>
              <a:t>st</a:t>
            </a:r>
            <a:r>
              <a:rPr lang="en-US" dirty="0"/>
              <a:t> slide</a:t>
            </a:r>
          </a:p>
          <a:p>
            <a:pPr marL="171450" indent="-171450">
              <a:buFontTx/>
              <a:buChar char="-"/>
            </a:pPr>
            <a:r>
              <a:rPr lang="en-US" dirty="0"/>
              <a:t>Normal convention of distance = Pythagorean theorem</a:t>
            </a:r>
          </a:p>
          <a:p>
            <a:pPr marL="171450" indent="-171450">
              <a:buFontTx/>
              <a:buChar char="-"/>
            </a:pPr>
            <a:r>
              <a:rPr lang="en-US" dirty="0"/>
              <a:t>2</a:t>
            </a:r>
            <a:r>
              <a:rPr lang="en-US" baseline="30000" dirty="0"/>
              <a:t>nd</a:t>
            </a:r>
            <a:r>
              <a:rPr lang="en-US" dirty="0"/>
              <a:t> </a:t>
            </a:r>
          </a:p>
          <a:p>
            <a:pPr marL="171450" indent="-171450">
              <a:buFontTx/>
              <a:buChar char="-"/>
            </a:pPr>
            <a:r>
              <a:rPr lang="en-US" dirty="0"/>
              <a:t>3rd</a:t>
            </a:r>
          </a:p>
          <a:p>
            <a:r>
              <a:rPr lang="en-US" dirty="0"/>
              <a:t>-   Notice: multiplying by c gives the units of distance. Now, time becomes one of our dimensions</a:t>
            </a:r>
          </a:p>
          <a:p>
            <a:r>
              <a:rPr lang="en-US" dirty="0"/>
              <a:t>-   3</a:t>
            </a:r>
            <a:r>
              <a:rPr lang="en-US" baseline="30000" dirty="0"/>
              <a:t>rd</a:t>
            </a:r>
            <a:r>
              <a:rPr lang="en-US" dirty="0"/>
              <a:t> - Spacetime interval as measured by observers is invariant </a:t>
            </a:r>
          </a:p>
        </p:txBody>
      </p:sp>
      <p:sp>
        <p:nvSpPr>
          <p:cNvPr id="4" name="Slide Number Placeholder 3"/>
          <p:cNvSpPr>
            <a:spLocks noGrp="1"/>
          </p:cNvSpPr>
          <p:nvPr>
            <p:ph type="sldNum" sz="quarter" idx="5"/>
          </p:nvPr>
        </p:nvSpPr>
        <p:spPr/>
        <p:txBody>
          <a:bodyPr/>
          <a:lstStyle/>
          <a:p>
            <a:fld id="{F473C215-13FC-4A4C-BCF4-32C2EF403616}" type="slidenum">
              <a:rPr lang="en-US" smtClean="0"/>
              <a:t>4</a:t>
            </a:fld>
            <a:endParaRPr lang="en-US"/>
          </a:p>
        </p:txBody>
      </p:sp>
    </p:spTree>
    <p:extLst>
      <p:ext uri="{BB962C8B-B14F-4D97-AF65-F5344CB8AC3E}">
        <p14:creationId xmlns:p14="http://schemas.microsoft.com/office/powerpoint/2010/main" val="240531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a:t>
            </a:r>
          </a:p>
          <a:p>
            <a:r>
              <a:rPr lang="en-US" dirty="0"/>
              <a:t>-2</a:t>
            </a:r>
            <a:r>
              <a:rPr lang="en-US" baseline="30000" dirty="0"/>
              <a:t>nd</a:t>
            </a:r>
            <a:r>
              <a:rPr lang="en-US" dirty="0"/>
              <a:t> – spacetime 4 vector</a:t>
            </a:r>
          </a:p>
          <a:p>
            <a:r>
              <a:rPr lang="en-US" dirty="0"/>
              <a:t>-3</a:t>
            </a:r>
            <a:r>
              <a:rPr lang="en-US" baseline="30000" dirty="0"/>
              <a:t>rd</a:t>
            </a:r>
            <a:r>
              <a:rPr lang="en-US" dirty="0"/>
              <a:t> </a:t>
            </a:r>
          </a:p>
          <a:p>
            <a:r>
              <a:rPr lang="en-US" dirty="0"/>
              <a:t>Metric tensor describes the curvature/geometry of spacetime.</a:t>
            </a:r>
          </a:p>
          <a:p>
            <a:endParaRPr lang="en-US" dirty="0"/>
          </a:p>
          <a:p>
            <a:r>
              <a:rPr lang="en-US" dirty="0"/>
              <a:t>Do not say: metric tensor is type (0,2) tensor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able to explain tensor transformation law if asked: Tensor is a matrix that transforms in a specific manner.</a:t>
            </a:r>
          </a:p>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5</a:t>
            </a:fld>
            <a:endParaRPr lang="en-US"/>
          </a:p>
        </p:txBody>
      </p:sp>
    </p:spTree>
    <p:extLst>
      <p:ext uri="{BB962C8B-B14F-4D97-AF65-F5344CB8AC3E}">
        <p14:creationId xmlns:p14="http://schemas.microsoft.com/office/powerpoint/2010/main" val="178617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a:t>
            </a:r>
            <a:r>
              <a:rPr lang="en-US" baseline="30000" dirty="0"/>
              <a:t>st</a:t>
            </a:r>
            <a:r>
              <a:rPr lang="en-US" dirty="0"/>
              <a:t> Go thru calculation of ds^2</a:t>
            </a:r>
          </a:p>
          <a:p>
            <a:r>
              <a:rPr lang="en-US" dirty="0"/>
              <a:t>- 2</a:t>
            </a:r>
            <a:r>
              <a:rPr lang="en-US" baseline="30000" dirty="0"/>
              <a:t>nd</a:t>
            </a:r>
            <a:r>
              <a:rPr lang="en-US" dirty="0"/>
              <a:t> Remember, metric tensor describes the geometry of spacetime, so it changes with local curvature</a:t>
            </a:r>
          </a:p>
          <a:p>
            <a:pPr marL="0" indent="0">
              <a:buFontTx/>
              <a:buNone/>
            </a:pPr>
            <a:r>
              <a:rPr lang="en-US" sz="1200" dirty="0">
                <a:solidFill>
                  <a:schemeClr val="tx2">
                    <a:lumMod val="25000"/>
                  </a:schemeClr>
                </a:solidFill>
              </a:rPr>
              <a:t>- 3</a:t>
            </a:r>
            <a:r>
              <a:rPr lang="en-US" sz="1200" baseline="30000" dirty="0">
                <a:solidFill>
                  <a:schemeClr val="tx2">
                    <a:lumMod val="25000"/>
                  </a:schemeClr>
                </a:solidFill>
              </a:rPr>
              <a:t>rd</a:t>
            </a:r>
            <a:r>
              <a:rPr lang="en-US" sz="1200" dirty="0">
                <a:solidFill>
                  <a:schemeClr val="tx2">
                    <a:lumMod val="25000"/>
                  </a:schemeClr>
                </a:solidFill>
              </a:rPr>
              <a:t> Our form of the spacetime interval changes in GR. </a:t>
            </a:r>
            <a:r>
              <a:rPr lang="en-US" dirty="0"/>
              <a:t>Spacetime interval will have different coefficients in curved space, which might not be constants</a:t>
            </a:r>
          </a:p>
        </p:txBody>
      </p:sp>
      <p:sp>
        <p:nvSpPr>
          <p:cNvPr id="4" name="Slide Number Placeholder 3"/>
          <p:cNvSpPr>
            <a:spLocks noGrp="1"/>
          </p:cNvSpPr>
          <p:nvPr>
            <p:ph type="sldNum" sz="quarter" idx="5"/>
          </p:nvPr>
        </p:nvSpPr>
        <p:spPr/>
        <p:txBody>
          <a:bodyPr/>
          <a:lstStyle/>
          <a:p>
            <a:fld id="{F473C215-13FC-4A4C-BCF4-32C2EF403616}" type="slidenum">
              <a:rPr lang="en-US" smtClean="0"/>
              <a:t>6</a:t>
            </a:fld>
            <a:endParaRPr lang="en-US"/>
          </a:p>
        </p:txBody>
      </p:sp>
    </p:spTree>
    <p:extLst>
      <p:ext uri="{BB962C8B-B14F-4D97-AF65-F5344CB8AC3E}">
        <p14:creationId xmlns:p14="http://schemas.microsoft.com/office/powerpoint/2010/main" val="229620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3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a:t>
            </a:r>
            <a:r>
              <a:rPr lang="en-US" baseline="30000" dirty="0"/>
              <a:t>st</a:t>
            </a:r>
            <a:endParaRPr lang="en-US" dirty="0"/>
          </a:p>
          <a:p>
            <a:pPr marL="171450" indent="-171450">
              <a:buFontTx/>
              <a:buChar char="-"/>
            </a:pPr>
            <a:r>
              <a:rPr lang="en-US" dirty="0"/>
              <a:t>2</a:t>
            </a:r>
            <a:r>
              <a:rPr lang="en-US" baseline="30000" dirty="0"/>
              <a:t>nd</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2">
                    <a:lumMod val="25000"/>
                  </a:schemeClr>
                </a:solidFill>
              </a:rPr>
              <a:t>spherical coordinates because of spherical symmetry</a:t>
            </a:r>
          </a:p>
          <a:p>
            <a:r>
              <a:rPr lang="en-US" dirty="0"/>
              <a:t>-   r = infinity and r = 2GM/c^2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25000"/>
                  </a:schemeClr>
                </a:solidFill>
              </a:rPr>
              <a:t>-  By the way, the </a:t>
            </a:r>
            <a:r>
              <a:rPr lang="en-US" dirty="0"/>
              <a:t>Schwarzschild metric describes one of the very few exact solutions to the Einstein field equations</a:t>
            </a:r>
          </a:p>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8</a:t>
            </a:fld>
            <a:endParaRPr lang="en-US"/>
          </a:p>
        </p:txBody>
      </p:sp>
    </p:spTree>
    <p:extLst>
      <p:ext uri="{BB962C8B-B14F-4D97-AF65-F5344CB8AC3E}">
        <p14:creationId xmlns:p14="http://schemas.microsoft.com/office/powerpoint/2010/main" val="194307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3C215-13FC-4A4C-BCF4-32C2EF403616}" type="slidenum">
              <a:rPr lang="en-US" smtClean="0"/>
              <a:t>9</a:t>
            </a:fld>
            <a:endParaRPr lang="en-US"/>
          </a:p>
        </p:txBody>
      </p:sp>
    </p:spTree>
    <p:extLst>
      <p:ext uri="{BB962C8B-B14F-4D97-AF65-F5344CB8AC3E}">
        <p14:creationId xmlns:p14="http://schemas.microsoft.com/office/powerpoint/2010/main" val="105678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horizon – boundary where escape velocity exceeds the speed of light; aka nothing can escape back once beyond this boundary</a:t>
            </a:r>
          </a:p>
          <a:p>
            <a:r>
              <a:rPr lang="en-US" dirty="0"/>
              <a:t>Hawking radiation – black-body radiation emitted by black holes, causing them to slowly lose energy in time.</a:t>
            </a:r>
          </a:p>
          <a:p>
            <a:r>
              <a:rPr lang="en-US" dirty="0"/>
              <a:t>Superradiance &amp; Ergosphere only exist for rotating black holes.</a:t>
            </a:r>
          </a:p>
        </p:txBody>
      </p:sp>
      <p:sp>
        <p:nvSpPr>
          <p:cNvPr id="4" name="Slide Number Placeholder 3"/>
          <p:cNvSpPr>
            <a:spLocks noGrp="1"/>
          </p:cNvSpPr>
          <p:nvPr>
            <p:ph type="sldNum" sz="quarter" idx="5"/>
          </p:nvPr>
        </p:nvSpPr>
        <p:spPr/>
        <p:txBody>
          <a:bodyPr/>
          <a:lstStyle/>
          <a:p>
            <a:fld id="{F473C215-13FC-4A4C-BCF4-32C2EF403616}" type="slidenum">
              <a:rPr lang="en-US" smtClean="0"/>
              <a:t>10</a:t>
            </a:fld>
            <a:endParaRPr lang="en-US"/>
          </a:p>
        </p:txBody>
      </p:sp>
    </p:spTree>
    <p:extLst>
      <p:ext uri="{BB962C8B-B14F-4D97-AF65-F5344CB8AC3E}">
        <p14:creationId xmlns:p14="http://schemas.microsoft.com/office/powerpoint/2010/main" val="408747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747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51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FF70A8-1D13-4657-95F0-A9EA54967B8D}"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951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54516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36990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079DC3-C9B5-499E-9140-0DC28B7074E2}" type="datetime1">
              <a:rPr lang="en-US" smtClean="0"/>
              <a:t>5/8/2020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153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BB33EA-E472-4D22-9C03-A9C14AA21CED}" type="datetime1">
              <a:rPr lang="en-US" smtClean="0"/>
              <a:t>5/8/2020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599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1371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597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8DD5-6500-46EF-B7A7-F57320345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39AC0-DE5E-47AF-8AF9-98CDB8DAF84E}"/>
              </a:ext>
            </a:extLst>
          </p:cNvPr>
          <p:cNvSpPr>
            <a:spLocks noGrp="1"/>
          </p:cNvSpPr>
          <p:nvPr>
            <p:ph type="dt" sz="half" idx="10"/>
          </p:nvPr>
        </p:nvSpPr>
        <p:spPr/>
        <p:txBody>
          <a:bodyPr/>
          <a:lstStyle/>
          <a:p>
            <a:fld id="{073ED0CC-082F-4160-86E5-0D6041F12778}" type="datetime1">
              <a:rPr lang="en-US" smtClean="0"/>
              <a:t>5/8/2020</a:t>
            </a:fld>
            <a:endParaRPr lang="en-US" dirty="0"/>
          </a:p>
        </p:txBody>
      </p:sp>
      <p:sp>
        <p:nvSpPr>
          <p:cNvPr id="4" name="Footer Placeholder 3">
            <a:extLst>
              <a:ext uri="{FF2B5EF4-FFF2-40B4-BE49-F238E27FC236}">
                <a16:creationId xmlns:a16="http://schemas.microsoft.com/office/drawing/2014/main" id="{9A65ECB1-2ECF-4CDF-ADBE-EDF09A30F9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FED943-1A6E-42ED-8796-D4E828BDA9E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1907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rot="5400000">
            <a:off x="3048141" y="-531242"/>
            <a:ext cx="1776196" cy="7872479"/>
          </a:xfrm>
          <a:prstGeom prst="round2SameRect">
            <a:avLst>
              <a:gd name="adj1" fmla="val 50000"/>
              <a:gd name="adj2"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 Placeholder 9"/>
          <p:cNvSpPr>
            <a:spLocks noGrp="1"/>
          </p:cNvSpPr>
          <p:nvPr>
            <p:ph type="body" sz="quarter" idx="10" hasCustomPrompt="1"/>
          </p:nvPr>
        </p:nvSpPr>
        <p:spPr>
          <a:xfrm>
            <a:off x="0" y="2898147"/>
            <a:ext cx="5711957" cy="631435"/>
          </a:xfrm>
          <a:prstGeom prst="rect">
            <a:avLst/>
          </a:prstGeom>
        </p:spPr>
        <p:txBody>
          <a:bodyPr anchor="ctr"/>
          <a:lstStyle>
            <a:lvl1pPr marL="0" indent="0" algn="r">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3529581"/>
            <a:ext cx="5711957" cy="384043"/>
          </a:xfrm>
          <a:prstGeom prst="rect">
            <a:avLst/>
          </a:prstGeom>
        </p:spPr>
        <p:txBody>
          <a:bodyPr anchor="ctr"/>
          <a:lstStyle>
            <a:lvl1pPr marL="0" indent="0" algn="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Oval 5"/>
          <p:cNvSpPr/>
          <p:nvPr userDrawn="1"/>
        </p:nvSpPr>
        <p:spPr>
          <a:xfrm>
            <a:off x="6144288" y="2636912"/>
            <a:ext cx="1536171" cy="1536171"/>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Tree>
    <p:extLst>
      <p:ext uri="{BB962C8B-B14F-4D97-AF65-F5344CB8AC3E}">
        <p14:creationId xmlns:p14="http://schemas.microsoft.com/office/powerpoint/2010/main" val="100819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C55A3C-5767-4844-A0A3-83778C2E5409}"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5002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2350139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2058-BE7A-48CD-A09C-AB214925D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7C6E5-6913-467B-8D00-D4001B95F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751DE-3380-4A88-8F76-0F5CC04C3AB1}"/>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5" name="Footer Placeholder 4">
            <a:extLst>
              <a:ext uri="{FF2B5EF4-FFF2-40B4-BE49-F238E27FC236}">
                <a16:creationId xmlns:a16="http://schemas.microsoft.com/office/drawing/2014/main" id="{78AFE09C-C687-42F8-ABFD-B473BAA16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D32D2-92FD-468B-A39D-3DF2BFC57C82}"/>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415851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B2E0-20A0-4AC3-B1D0-211B8D6F9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4064D-EA82-43FE-B394-7CA3587BBD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5A76D-246C-42B7-8822-D60519627A24}"/>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5" name="Footer Placeholder 4">
            <a:extLst>
              <a:ext uri="{FF2B5EF4-FFF2-40B4-BE49-F238E27FC236}">
                <a16:creationId xmlns:a16="http://schemas.microsoft.com/office/drawing/2014/main" id="{178AA93E-F3D6-4630-B2E7-071B1101D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879D4-28C4-4335-BCB5-BCFC12D1CEF0}"/>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1405964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4D4F-E8EF-4D39-8816-3228BF493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43A241-ADEF-41BF-8630-7B30D60528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F0718-A9D5-4604-A82A-D03E10D36301}"/>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5" name="Footer Placeholder 4">
            <a:extLst>
              <a:ext uri="{FF2B5EF4-FFF2-40B4-BE49-F238E27FC236}">
                <a16:creationId xmlns:a16="http://schemas.microsoft.com/office/drawing/2014/main" id="{3EE5D328-224C-49EF-BE89-9B66E74AA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E0636-7C22-4BC6-92F2-058326A9BF9A}"/>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2479713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A6B7-D077-4466-9BCD-BACDBA0E2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B275A-68ED-4ACA-8D0C-E8DCC1B34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818FE-FDB3-4736-9FCA-7B5C55E29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89E71-6264-4E1B-8AFD-C21C52220C35}"/>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6" name="Footer Placeholder 5">
            <a:extLst>
              <a:ext uri="{FF2B5EF4-FFF2-40B4-BE49-F238E27FC236}">
                <a16:creationId xmlns:a16="http://schemas.microsoft.com/office/drawing/2014/main" id="{CA32E572-298E-4EE8-8922-E51AEC920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ACF07-FADA-484D-90B5-E8D2893FAE10}"/>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163140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2A72-D415-4D87-A42A-30E715FEB7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DB0B49-8C5A-4ED0-8F76-A7CFF1590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16E99-3790-431B-8040-867AC7128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660F7-7349-4762-A553-0FCCB5DEA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BF7770-F813-42CB-B667-1E414889B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62C2D8-A568-48BF-B5BF-0645B9E3853C}"/>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8" name="Footer Placeholder 7">
            <a:extLst>
              <a:ext uri="{FF2B5EF4-FFF2-40B4-BE49-F238E27FC236}">
                <a16:creationId xmlns:a16="http://schemas.microsoft.com/office/drawing/2014/main" id="{2F73802E-BE2E-424B-8838-B0F444639B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323E76-D1A2-47F1-ABBF-C080597F57F9}"/>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2185659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952F-0661-487E-AC17-6A2EF702E1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C5051-86AB-45E2-B53D-02465A0304E6}"/>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4" name="Footer Placeholder 3">
            <a:extLst>
              <a:ext uri="{FF2B5EF4-FFF2-40B4-BE49-F238E27FC236}">
                <a16:creationId xmlns:a16="http://schemas.microsoft.com/office/drawing/2014/main" id="{27B5E95E-DD18-4028-8881-AD0FF38336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9BE06-170B-416E-9013-A4CEE6F42DBC}"/>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3759525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DBE94-9EE2-431A-BEC2-B60921D4DDAC}"/>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3" name="Footer Placeholder 2">
            <a:extLst>
              <a:ext uri="{FF2B5EF4-FFF2-40B4-BE49-F238E27FC236}">
                <a16:creationId xmlns:a16="http://schemas.microsoft.com/office/drawing/2014/main" id="{C37AD893-3D6C-4232-AF93-EBE903AB29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35BBE-3BD5-4133-9EF6-7B3EEA33F42E}"/>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311824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33A5-AEA2-4059-9C4B-FA4EC3432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CA553-86F9-490B-AFB3-1C26ACAEC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EDAE0-A887-46F4-B5E4-4AB621BEF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B02F5-3F70-4CC9-A31E-FB9E08D5F551}"/>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6" name="Footer Placeholder 5">
            <a:extLst>
              <a:ext uri="{FF2B5EF4-FFF2-40B4-BE49-F238E27FC236}">
                <a16:creationId xmlns:a16="http://schemas.microsoft.com/office/drawing/2014/main" id="{B52CBA7E-DE26-4898-A2CD-D3D676933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AFE79-EFBB-4BF4-9B8E-2000BD5199CF}"/>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368563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E543-812A-4401-AC94-B834B9AB1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B292A3-9940-4108-8802-88A7BAC32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EBB931-F131-4CEE-8B0B-C3FD07EC7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742E8-875B-4CB1-B65E-70868E0D74AD}"/>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6" name="Footer Placeholder 5">
            <a:extLst>
              <a:ext uri="{FF2B5EF4-FFF2-40B4-BE49-F238E27FC236}">
                <a16:creationId xmlns:a16="http://schemas.microsoft.com/office/drawing/2014/main" id="{E49C77EF-5CF1-4DE0-BCCE-555AAF7E3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BB365-1C06-4AB6-9DC0-BB8900964B5E}"/>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83908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10901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DF25-1FDC-4EB4-BFDF-DC2B3ADFD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744E9-00DD-4181-8C8D-DABD71A12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8E0E5-62E7-4A83-962F-3D23BFD3960F}"/>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5" name="Footer Placeholder 4">
            <a:extLst>
              <a:ext uri="{FF2B5EF4-FFF2-40B4-BE49-F238E27FC236}">
                <a16:creationId xmlns:a16="http://schemas.microsoft.com/office/drawing/2014/main" id="{47721757-9FC4-414A-80F5-413FD0D36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488A6-4840-41A5-8426-8207315B5EB8}"/>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1595399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0F844-004B-4724-89F5-4AF649D8F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11AF20-039B-4DE7-8DB6-C75DB2D86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E9218-F1ED-4236-8BA3-A3724AFE0CBC}"/>
              </a:ext>
            </a:extLst>
          </p:cNvPr>
          <p:cNvSpPr>
            <a:spLocks noGrp="1"/>
          </p:cNvSpPr>
          <p:nvPr>
            <p:ph type="dt" sz="half" idx="10"/>
          </p:nvPr>
        </p:nvSpPr>
        <p:spPr/>
        <p:txBody>
          <a:bodyPr/>
          <a:lstStyle/>
          <a:p>
            <a:fld id="{40985003-E378-4056-BCF3-8D6206ED7D43}" type="datetimeFigureOut">
              <a:rPr lang="en-US" smtClean="0"/>
              <a:t>5/8/2020</a:t>
            </a:fld>
            <a:endParaRPr lang="en-US"/>
          </a:p>
        </p:txBody>
      </p:sp>
      <p:sp>
        <p:nvSpPr>
          <p:cNvPr id="5" name="Footer Placeholder 4">
            <a:extLst>
              <a:ext uri="{FF2B5EF4-FFF2-40B4-BE49-F238E27FC236}">
                <a16:creationId xmlns:a16="http://schemas.microsoft.com/office/drawing/2014/main" id="{1EF67868-F015-4C11-8569-9BAAE2696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578B2-AADC-44DE-8FAC-A31443BCF003}"/>
              </a:ext>
            </a:extLst>
          </p:cNvPr>
          <p:cNvSpPr>
            <a:spLocks noGrp="1"/>
          </p:cNvSpPr>
          <p:nvPr>
            <p:ph type="sldNum" sz="quarter" idx="12"/>
          </p:nvPr>
        </p:nvSpPr>
        <p:spPr/>
        <p:txBody>
          <a:bodyPr/>
          <a:lstStyle/>
          <a:p>
            <a:fld id="{408349EA-F43F-4555-AB40-799B8ED6B406}" type="slidenum">
              <a:rPr lang="en-US" smtClean="0"/>
              <a:t>‹#›</a:t>
            </a:fld>
            <a:endParaRPr lang="en-US"/>
          </a:p>
        </p:txBody>
      </p:sp>
    </p:spTree>
    <p:extLst>
      <p:ext uri="{BB962C8B-B14F-4D97-AF65-F5344CB8AC3E}">
        <p14:creationId xmlns:p14="http://schemas.microsoft.com/office/powerpoint/2010/main" val="356413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1"/>
        </a:solidFill>
        <a:effectLst/>
      </p:bgPr>
    </p:bg>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46628553-F51C-4CE7-A3A6-AB374655DC97}"/>
              </a:ext>
            </a:extLst>
          </p:cNvPr>
          <p:cNvGrpSpPr/>
          <p:nvPr userDrawn="1"/>
        </p:nvGrpSpPr>
        <p:grpSpPr>
          <a:xfrm>
            <a:off x="1048701" y="1486620"/>
            <a:ext cx="3094425" cy="3637565"/>
            <a:chOff x="5364088" y="1450891"/>
            <a:chExt cx="2320819" cy="2728174"/>
          </a:xfrm>
        </p:grpSpPr>
        <p:sp>
          <p:nvSpPr>
            <p:cNvPr id="22" name="자유형: 도형 21">
              <a:extLst>
                <a:ext uri="{FF2B5EF4-FFF2-40B4-BE49-F238E27FC236}">
                  <a16:creationId xmlns:a16="http://schemas.microsoft.com/office/drawing/2014/main" id="{B5880087-04C4-411C-AEAA-74B23548761F}"/>
                </a:ext>
              </a:extLst>
            </p:cNvPr>
            <p:cNvSpPr/>
            <p:nvPr userDrawn="1"/>
          </p:nvSpPr>
          <p:spPr>
            <a:xfrm>
              <a:off x="5399290" y="2150906"/>
              <a:ext cx="2261257" cy="2028159"/>
            </a:xfrm>
            <a:custGeom>
              <a:avLst/>
              <a:gdLst>
                <a:gd name="connsiteX0" fmla="*/ 1012851 w 2261257"/>
                <a:gd name="connsiteY0" fmla="*/ 0 h 2028159"/>
                <a:gd name="connsiteX1" fmla="*/ 1226850 w 2261257"/>
                <a:gd name="connsiteY1" fmla="*/ 0 h 2028159"/>
                <a:gd name="connsiteX2" fmla="*/ 1283043 w 2261257"/>
                <a:gd name="connsiteY2" fmla="*/ 449131 h 2028159"/>
                <a:gd name="connsiteX3" fmla="*/ 1318239 w 2261257"/>
                <a:gd name="connsiteY3" fmla="*/ 455866 h 2028159"/>
                <a:gd name="connsiteX4" fmla="*/ 1530113 w 2261257"/>
                <a:gd name="connsiteY4" fmla="*/ 605602 h 2028159"/>
                <a:gd name="connsiteX5" fmla="*/ 1548314 w 2261257"/>
                <a:gd name="connsiteY5" fmla="*/ 639136 h 2028159"/>
                <a:gd name="connsiteX6" fmla="*/ 1577154 w 2261257"/>
                <a:gd name="connsiteY6" fmla="*/ 636229 h 2028159"/>
                <a:gd name="connsiteX7" fmla="*/ 1914152 w 2261257"/>
                <a:gd name="connsiteY7" fmla="*/ 859606 h 2028159"/>
                <a:gd name="connsiteX8" fmla="*/ 1919810 w 2261257"/>
                <a:gd name="connsiteY8" fmla="*/ 877832 h 2028159"/>
                <a:gd name="connsiteX9" fmla="*/ 1932155 w 2261257"/>
                <a:gd name="connsiteY9" fmla="*/ 874000 h 2028159"/>
                <a:gd name="connsiteX10" fmla="*/ 1981836 w 2261257"/>
                <a:gd name="connsiteY10" fmla="*/ 868991 h 2028159"/>
                <a:gd name="connsiteX11" fmla="*/ 2223343 w 2261257"/>
                <a:gd name="connsiteY11" fmla="*/ 1065825 h 2028159"/>
                <a:gd name="connsiteX12" fmla="*/ 2225319 w 2261257"/>
                <a:gd name="connsiteY12" fmla="*/ 1085429 h 2028159"/>
                <a:gd name="connsiteX13" fmla="*/ 2261257 w 2261257"/>
                <a:gd name="connsiteY13" fmla="*/ 1089052 h 2028159"/>
                <a:gd name="connsiteX14" fmla="*/ 2259340 w 2261257"/>
                <a:gd name="connsiteY14" fmla="*/ 1101612 h 2028159"/>
                <a:gd name="connsiteX15" fmla="*/ 1122505 w 2261257"/>
                <a:gd name="connsiteY15" fmla="*/ 2028159 h 2028159"/>
                <a:gd name="connsiteX16" fmla="*/ 14265 w 2261257"/>
                <a:gd name="connsiteY16" fmla="*/ 1212820 h 2028159"/>
                <a:gd name="connsiteX17" fmla="*/ 0 w 2261257"/>
                <a:gd name="connsiteY17" fmla="*/ 1157341 h 2028159"/>
                <a:gd name="connsiteX18" fmla="*/ 3235 w 2261257"/>
                <a:gd name="connsiteY18" fmla="*/ 1157015 h 2028159"/>
                <a:gd name="connsiteX19" fmla="*/ 87605 w 2261257"/>
                <a:gd name="connsiteY19" fmla="*/ 1165520 h 2028159"/>
                <a:gd name="connsiteX20" fmla="*/ 113456 w 2261257"/>
                <a:gd name="connsiteY20" fmla="*/ 1173545 h 2028159"/>
                <a:gd name="connsiteX21" fmla="*/ 128106 w 2261257"/>
                <a:gd name="connsiteY21" fmla="*/ 1155791 h 2028159"/>
                <a:gd name="connsiteX22" fmla="*/ 424127 w 2261257"/>
                <a:gd name="connsiteY22" fmla="*/ 1033175 h 2028159"/>
                <a:gd name="connsiteX23" fmla="*/ 435940 w 2261257"/>
                <a:gd name="connsiteY23" fmla="*/ 1034366 h 2028159"/>
                <a:gd name="connsiteX24" fmla="*/ 427636 w 2261257"/>
                <a:gd name="connsiteY24" fmla="*/ 1007613 h 2028159"/>
                <a:gd name="connsiteX25" fmla="*/ 424127 w 2261257"/>
                <a:gd name="connsiteY25" fmla="*/ 972807 h 2028159"/>
                <a:gd name="connsiteX26" fmla="*/ 562024 w 2261257"/>
                <a:gd name="connsiteY26" fmla="*/ 803613 h 2028159"/>
                <a:gd name="connsiteX27" fmla="*/ 569156 w 2261257"/>
                <a:gd name="connsiteY27" fmla="*/ 802894 h 2028159"/>
                <a:gd name="connsiteX28" fmla="*/ 573923 w 2261257"/>
                <a:gd name="connsiteY28" fmla="*/ 755602 h 2028159"/>
                <a:gd name="connsiteX29" fmla="*/ 903523 w 2261257"/>
                <a:gd name="connsiteY29" fmla="*/ 486970 h 2028159"/>
                <a:gd name="connsiteX30" fmla="*/ 951321 w 2261257"/>
                <a:gd name="connsiteY30" fmla="*/ 491789 h 202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61257" h="2028159">
                  <a:moveTo>
                    <a:pt x="1012851" y="0"/>
                  </a:moveTo>
                  <a:lnTo>
                    <a:pt x="1226850" y="0"/>
                  </a:lnTo>
                  <a:lnTo>
                    <a:pt x="1283043" y="449131"/>
                  </a:lnTo>
                  <a:lnTo>
                    <a:pt x="1318239" y="455866"/>
                  </a:lnTo>
                  <a:cubicBezTo>
                    <a:pt x="1405884" y="478416"/>
                    <a:pt x="1480818" y="532637"/>
                    <a:pt x="1530113" y="605602"/>
                  </a:cubicBezTo>
                  <a:lnTo>
                    <a:pt x="1548314" y="639136"/>
                  </a:lnTo>
                  <a:lnTo>
                    <a:pt x="1577154" y="636229"/>
                  </a:lnTo>
                  <a:cubicBezTo>
                    <a:pt x="1728648" y="636229"/>
                    <a:pt x="1858629" y="728337"/>
                    <a:pt x="1914152" y="859606"/>
                  </a:cubicBezTo>
                  <a:lnTo>
                    <a:pt x="1919810" y="877832"/>
                  </a:lnTo>
                  <a:lnTo>
                    <a:pt x="1932155" y="874000"/>
                  </a:lnTo>
                  <a:cubicBezTo>
                    <a:pt x="1948202" y="870716"/>
                    <a:pt x="1964818" y="868991"/>
                    <a:pt x="1981836" y="868991"/>
                  </a:cubicBezTo>
                  <a:cubicBezTo>
                    <a:pt x="2100964" y="868991"/>
                    <a:pt x="2200356" y="953493"/>
                    <a:pt x="2223343" y="1065825"/>
                  </a:cubicBezTo>
                  <a:lnTo>
                    <a:pt x="2225319" y="1085429"/>
                  </a:lnTo>
                  <a:lnTo>
                    <a:pt x="2261257" y="1089052"/>
                  </a:lnTo>
                  <a:lnTo>
                    <a:pt x="2259340" y="1101612"/>
                  </a:lnTo>
                  <a:cubicBezTo>
                    <a:pt x="2151136" y="1630392"/>
                    <a:pt x="1683273" y="2028159"/>
                    <a:pt x="1122505" y="2028159"/>
                  </a:cubicBezTo>
                  <a:cubicBezTo>
                    <a:pt x="601793" y="2028159"/>
                    <a:pt x="161186" y="1685186"/>
                    <a:pt x="14265" y="1212820"/>
                  </a:cubicBezTo>
                  <a:lnTo>
                    <a:pt x="0" y="1157341"/>
                  </a:lnTo>
                  <a:lnTo>
                    <a:pt x="3235" y="1157015"/>
                  </a:lnTo>
                  <a:cubicBezTo>
                    <a:pt x="32136" y="1157015"/>
                    <a:pt x="60353" y="1159944"/>
                    <a:pt x="87605" y="1165520"/>
                  </a:cubicBezTo>
                  <a:lnTo>
                    <a:pt x="113456" y="1173545"/>
                  </a:lnTo>
                  <a:lnTo>
                    <a:pt x="128106" y="1155791"/>
                  </a:lnTo>
                  <a:cubicBezTo>
                    <a:pt x="203864" y="1080032"/>
                    <a:pt x="308523" y="1033175"/>
                    <a:pt x="424127" y="1033175"/>
                  </a:cubicBezTo>
                  <a:lnTo>
                    <a:pt x="435940" y="1034366"/>
                  </a:lnTo>
                  <a:lnTo>
                    <a:pt x="427636" y="1007613"/>
                  </a:lnTo>
                  <a:cubicBezTo>
                    <a:pt x="425335" y="996370"/>
                    <a:pt x="424127" y="984730"/>
                    <a:pt x="424127" y="972807"/>
                  </a:cubicBezTo>
                  <a:cubicBezTo>
                    <a:pt x="424127" y="889349"/>
                    <a:pt x="483326" y="819717"/>
                    <a:pt x="562024" y="803613"/>
                  </a:cubicBezTo>
                  <a:lnTo>
                    <a:pt x="569156" y="802894"/>
                  </a:lnTo>
                  <a:lnTo>
                    <a:pt x="573923" y="755602"/>
                  </a:lnTo>
                  <a:cubicBezTo>
                    <a:pt x="605295" y="602294"/>
                    <a:pt x="740941" y="486970"/>
                    <a:pt x="903523" y="486970"/>
                  </a:cubicBezTo>
                  <a:lnTo>
                    <a:pt x="951321" y="4917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sp>
          <p:nvSpPr>
            <p:cNvPr id="3" name="타원 2">
              <a:extLst>
                <a:ext uri="{FF2B5EF4-FFF2-40B4-BE49-F238E27FC236}">
                  <a16:creationId xmlns:a16="http://schemas.microsoft.com/office/drawing/2014/main" id="{7EF498E6-9850-42A0-8643-E6250BB46DE0}"/>
                </a:ext>
              </a:extLst>
            </p:cNvPr>
            <p:cNvSpPr/>
            <p:nvPr userDrawn="1"/>
          </p:nvSpPr>
          <p:spPr>
            <a:xfrm>
              <a:off x="5364088" y="1858246"/>
              <a:ext cx="2320819" cy="2320819"/>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nvGrpSpPr>
            <p:cNvPr id="8" name="그룹 7">
              <a:extLst>
                <a:ext uri="{FF2B5EF4-FFF2-40B4-BE49-F238E27FC236}">
                  <a16:creationId xmlns:a16="http://schemas.microsoft.com/office/drawing/2014/main" id="{AF789A84-B899-484F-ADA6-1B784064DB8A}"/>
                </a:ext>
              </a:extLst>
            </p:cNvPr>
            <p:cNvGrpSpPr/>
            <p:nvPr userDrawn="1"/>
          </p:nvGrpSpPr>
          <p:grpSpPr>
            <a:xfrm>
              <a:off x="6280305" y="1450891"/>
              <a:ext cx="477626" cy="918140"/>
              <a:chOff x="5304862" y="-789923"/>
              <a:chExt cx="645890" cy="1241591"/>
            </a:xfrm>
          </p:grpSpPr>
          <p:grpSp>
            <p:nvGrpSpPr>
              <p:cNvPr id="9" name="그룹 8">
                <a:extLst>
                  <a:ext uri="{FF2B5EF4-FFF2-40B4-BE49-F238E27FC236}">
                    <a16:creationId xmlns:a16="http://schemas.microsoft.com/office/drawing/2014/main" id="{6DDA03B1-B885-4EB8-9AC5-617A33E28AA0}"/>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a16="http://schemas.microsoft.com/office/drawing/2014/main" id="{50824863-8B90-4264-9AEB-19AE04C9A70D}"/>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7" name="자유형: 도형 16">
                  <a:extLst>
                    <a:ext uri="{FF2B5EF4-FFF2-40B4-BE49-F238E27FC236}">
                      <a16:creationId xmlns:a16="http://schemas.microsoft.com/office/drawing/2014/main" id="{3B003EFC-13D2-4BB4-8625-D6DD1D26689C}"/>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8" name="자유형: 도형 17">
                  <a:extLst>
                    <a:ext uri="{FF2B5EF4-FFF2-40B4-BE49-F238E27FC236}">
                      <a16:creationId xmlns:a16="http://schemas.microsoft.com/office/drawing/2014/main" id="{639551A5-A416-4935-A4CA-A8FCF74BAE6A}"/>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12" name="타원 11">
                <a:extLst>
                  <a:ext uri="{FF2B5EF4-FFF2-40B4-BE49-F238E27FC236}">
                    <a16:creationId xmlns:a16="http://schemas.microsoft.com/office/drawing/2014/main" id="{A0F64586-2454-49D0-905D-B01E2B155554}"/>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 name="직사각형 12">
                <a:extLst>
                  <a:ext uri="{FF2B5EF4-FFF2-40B4-BE49-F238E27FC236}">
                    <a16:creationId xmlns:a16="http://schemas.microsoft.com/office/drawing/2014/main" id="{90010C14-1AD7-40EC-9EFB-091EB548BC40}"/>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자유형: 도형 13">
                <a:extLst>
                  <a:ext uri="{FF2B5EF4-FFF2-40B4-BE49-F238E27FC236}">
                    <a16:creationId xmlns:a16="http://schemas.microsoft.com/office/drawing/2014/main" id="{54B0A336-7C2F-4F98-ABF5-299D91E12C13}"/>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 name="자유형: 도형 14">
                <a:extLst>
                  <a:ext uri="{FF2B5EF4-FFF2-40B4-BE49-F238E27FC236}">
                    <a16:creationId xmlns:a16="http://schemas.microsoft.com/office/drawing/2014/main" id="{2528A48D-D724-4DF8-B31C-D26E111E596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grpSp>
      <p:sp>
        <p:nvSpPr>
          <p:cNvPr id="2" name="Rectangle 1"/>
          <p:cNvSpPr/>
          <p:nvPr userDrawn="1"/>
        </p:nvSpPr>
        <p:spPr>
          <a:xfrm>
            <a:off x="5135893" y="2526804"/>
            <a:ext cx="7056107" cy="1824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5500112" y="2872747"/>
            <a:ext cx="669188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5500112" y="3640832"/>
            <a:ext cx="669188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45"/>
        <p:cNvGrpSpPr/>
        <p:nvPr/>
      </p:nvGrpSpPr>
      <p:grpSpPr>
        <a:xfrm>
          <a:off x="0" y="0"/>
          <a:ext cx="0" cy="0"/>
          <a:chOff x="0" y="0"/>
          <a:chExt cx="0" cy="0"/>
        </a:xfrm>
      </p:grpSpPr>
      <p:sp>
        <p:nvSpPr>
          <p:cNvPr id="546" name="Google Shape;546;p6"/>
          <p:cNvSpPr txBox="1">
            <a:spLocks noGrp="1"/>
          </p:cNvSpPr>
          <p:nvPr>
            <p:ph type="title"/>
          </p:nvPr>
        </p:nvSpPr>
        <p:spPr>
          <a:xfrm>
            <a:off x="1753967" y="1144667"/>
            <a:ext cx="8684000" cy="8272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47" name="Google Shape;547;p6"/>
          <p:cNvSpPr txBox="1">
            <a:spLocks noGrp="1"/>
          </p:cNvSpPr>
          <p:nvPr>
            <p:ph type="body" idx="1"/>
          </p:nvPr>
        </p:nvSpPr>
        <p:spPr>
          <a:xfrm>
            <a:off x="1753983" y="2103700"/>
            <a:ext cx="4215200" cy="39608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548" name="Google Shape;548;p6"/>
          <p:cNvSpPr txBox="1">
            <a:spLocks noGrp="1"/>
          </p:cNvSpPr>
          <p:nvPr>
            <p:ph type="body" idx="2"/>
          </p:nvPr>
        </p:nvSpPr>
        <p:spPr>
          <a:xfrm>
            <a:off x="6222912" y="2103700"/>
            <a:ext cx="4215200" cy="39608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549" name="Google Shape;549;p6"/>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550" name="Google Shape;550;p6"/>
          <p:cNvGrpSpPr/>
          <p:nvPr/>
        </p:nvGrpSpPr>
        <p:grpSpPr>
          <a:xfrm>
            <a:off x="10821429" y="4773225"/>
            <a:ext cx="761612" cy="761612"/>
            <a:chOff x="1911350" y="374650"/>
            <a:chExt cx="1739900" cy="1739900"/>
          </a:xfrm>
        </p:grpSpPr>
        <p:sp>
          <p:nvSpPr>
            <p:cNvPr id="551" name="Google Shape;551;p6"/>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52" name="Google Shape;552;p6"/>
            <p:cNvGrpSpPr/>
            <p:nvPr/>
          </p:nvGrpSpPr>
          <p:grpSpPr>
            <a:xfrm>
              <a:off x="1911350" y="534943"/>
              <a:ext cx="1733550" cy="1506282"/>
              <a:chOff x="1911350" y="534943"/>
              <a:chExt cx="1733550" cy="1506282"/>
            </a:xfrm>
          </p:grpSpPr>
          <p:sp>
            <p:nvSpPr>
              <p:cNvPr id="553" name="Google Shape;553;p6"/>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4" name="Google Shape;554;p6"/>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5" name="Google Shape;555;p6"/>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6" name="Google Shape;556;p6"/>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7" name="Google Shape;557;p6"/>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nvGrpSpPr>
          <p:cNvPr id="558" name="Google Shape;558;p6"/>
          <p:cNvGrpSpPr/>
          <p:nvPr/>
        </p:nvGrpSpPr>
        <p:grpSpPr>
          <a:xfrm>
            <a:off x="493883" y="1083397"/>
            <a:ext cx="593445" cy="594360"/>
            <a:chOff x="7512049" y="977900"/>
            <a:chExt cx="4121150" cy="4127500"/>
          </a:xfrm>
        </p:grpSpPr>
        <p:sp>
          <p:nvSpPr>
            <p:cNvPr id="559" name="Google Shape;559;p6"/>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60" name="Google Shape;560;p6"/>
            <p:cNvGrpSpPr/>
            <p:nvPr/>
          </p:nvGrpSpPr>
          <p:grpSpPr>
            <a:xfrm>
              <a:off x="7782261" y="986828"/>
              <a:ext cx="3509633" cy="3805633"/>
              <a:chOff x="7782261" y="986828"/>
              <a:chExt cx="3509633" cy="3805633"/>
            </a:xfrm>
          </p:grpSpPr>
          <p:sp>
            <p:nvSpPr>
              <p:cNvPr id="561" name="Google Shape;561;p6"/>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2" name="Google Shape;562;p6"/>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3" name="Google Shape;563;p6"/>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4" name="Google Shape;564;p6"/>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5" name="Google Shape;565;p6"/>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6" name="Google Shape;566;p6"/>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7" name="Google Shape;567;p6"/>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8" name="Google Shape;568;p6"/>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9" name="Google Shape;569;p6"/>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0" name="Google Shape;570;p6"/>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1" name="Google Shape;571;p6"/>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2" name="Google Shape;572;p6"/>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3" name="Google Shape;573;p6"/>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4" name="Google Shape;574;p6"/>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5" name="Google Shape;575;p6"/>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6" name="Google Shape;576;p6"/>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7" name="Google Shape;577;p6"/>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8" name="Google Shape;578;p6"/>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9" name="Google Shape;579;p6"/>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0" name="Google Shape;580;p6"/>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1" name="Google Shape;581;p6"/>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2" name="Google Shape;582;p6"/>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3" name="Google Shape;583;p6"/>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4" name="Google Shape;584;p6"/>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5" name="Google Shape;585;p6"/>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6" name="Google Shape;586;p6"/>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nvGrpSpPr>
          <p:cNvPr id="587" name="Google Shape;587;p6"/>
          <p:cNvGrpSpPr/>
          <p:nvPr/>
        </p:nvGrpSpPr>
        <p:grpSpPr>
          <a:xfrm rot="-907479">
            <a:off x="1793583" y="287195"/>
            <a:ext cx="675059" cy="393295"/>
            <a:chOff x="4376200" y="2476500"/>
            <a:chExt cx="2190750" cy="1276350"/>
          </a:xfrm>
        </p:grpSpPr>
        <p:sp>
          <p:nvSpPr>
            <p:cNvPr id="588" name="Google Shape;588;p6"/>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9" name="Google Shape;589;p6"/>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841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757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43DE9B-B678-4EFB-BB7D-A4370204A0B0}" type="datetime1">
              <a:rPr lang="en-US" smtClean="0"/>
              <a:t>5/8/2020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650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812DA-F765-4142-A6A3-A8ED7235E082}" type="datetime1">
              <a:rPr lang="en-US" smtClean="0"/>
              <a:t>5/8/2020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498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0277FD-7DE6-41D4-930D-AC99F5AFE54E}" type="datetime1">
              <a:rPr lang="en-US" smtClean="0"/>
              <a:t>5/8/2020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956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438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3ED0CC-082F-4160-86E5-0D6041F12778}" type="datetime1">
              <a:rPr lang="en-US" smtClean="0"/>
              <a:t>5/8/2020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34119557"/>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24" r:id="rId19"/>
    <p:sldLayoutId id="2147483725"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846AC-738A-47E0-9AFA-F2CFE8E68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7CDF7-8315-460C-B183-BC3D62FA9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527EC-BA95-4375-882F-2A91F743C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0985003-E378-4056-BCF3-8D6206ED7D43}" type="datetimeFigureOut">
              <a:rPr lang="en-US" smtClean="0"/>
              <a:pPr/>
              <a:t>5/8/2020</a:t>
            </a:fld>
            <a:endParaRPr lang="en-US"/>
          </a:p>
        </p:txBody>
      </p:sp>
      <p:sp>
        <p:nvSpPr>
          <p:cNvPr id="5" name="Footer Placeholder 4">
            <a:extLst>
              <a:ext uri="{FF2B5EF4-FFF2-40B4-BE49-F238E27FC236}">
                <a16:creationId xmlns:a16="http://schemas.microsoft.com/office/drawing/2014/main" id="{AF5EB991-F0A6-43AC-9811-8A613C306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E0674B2-9B87-41CF-80E0-6B06747E7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08349EA-F43F-4555-AB40-799B8ED6B406}" type="slidenum">
              <a:rPr lang="en-US" smtClean="0"/>
              <a:pPr/>
              <a:t>‹#›</a:t>
            </a:fld>
            <a:endParaRPr lang="en-US"/>
          </a:p>
        </p:txBody>
      </p:sp>
    </p:spTree>
    <p:extLst>
      <p:ext uri="{BB962C8B-B14F-4D97-AF65-F5344CB8AC3E}">
        <p14:creationId xmlns:p14="http://schemas.microsoft.com/office/powerpoint/2010/main" val="22543232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008391"/>
            </a:gs>
            <a:gs pos="27000">
              <a:srgbClr val="0F264C"/>
            </a:gs>
            <a:gs pos="71000">
              <a:srgbClr val="251047"/>
            </a:gs>
            <a:gs pos="100000">
              <a:srgbClr val="7D2A99"/>
            </a:gs>
          </a:gsLst>
          <a:lin ang="8100019"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79977" y="31285"/>
            <a:ext cx="11782523" cy="6807943"/>
            <a:chOff x="179953" y="31280"/>
            <a:chExt cx="11780952" cy="6807035"/>
          </a:xfrm>
        </p:grpSpPr>
        <p:sp>
          <p:nvSpPr>
            <p:cNvPr id="7" name="Google Shape;7;p1"/>
            <p:cNvSpPr/>
            <p:nvPr/>
          </p:nvSpPr>
          <p:spPr>
            <a:xfrm>
              <a:off x="1068794" y="4664468"/>
              <a:ext cx="38100" cy="38100"/>
            </a:xfrm>
            <a:custGeom>
              <a:avLst/>
              <a:gdLst/>
              <a:ahLst/>
              <a:cxnLst/>
              <a:rect l="l" t="t" r="r" b="b"/>
              <a:pathLst>
                <a:path w="38100" h="38100" extrusionOk="0">
                  <a:moveTo>
                    <a:pt x="19164" y="38341"/>
                  </a:moveTo>
                  <a:cubicBezTo>
                    <a:pt x="29752" y="38345"/>
                    <a:pt x="38338" y="29765"/>
                    <a:pt x="38341" y="19177"/>
                  </a:cubicBezTo>
                  <a:cubicBezTo>
                    <a:pt x="38345" y="8589"/>
                    <a:pt x="29765" y="3"/>
                    <a:pt x="19177" y="0"/>
                  </a:cubicBezTo>
                  <a:cubicBezTo>
                    <a:pt x="8589" y="-3"/>
                    <a:pt x="3" y="8577"/>
                    <a:pt x="0" y="19164"/>
                  </a:cubicBezTo>
                  <a:cubicBezTo>
                    <a:pt x="0" y="19166"/>
                    <a:pt x="0" y="19169"/>
                    <a:pt x="0" y="19171"/>
                  </a:cubicBezTo>
                  <a:cubicBezTo>
                    <a:pt x="-3" y="29755"/>
                    <a:pt x="8574" y="38338"/>
                    <a:pt x="19158" y="38341"/>
                  </a:cubicBezTo>
                  <a:cubicBezTo>
                    <a:pt x="19160" y="38341"/>
                    <a:pt x="19162" y="38341"/>
                    <a:pt x="19164" y="38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 name="Google Shape;8;p1"/>
            <p:cNvSpPr/>
            <p:nvPr/>
          </p:nvSpPr>
          <p:spPr>
            <a:xfrm>
              <a:off x="2077834" y="386080"/>
              <a:ext cx="50800" cy="50800"/>
            </a:xfrm>
            <a:custGeom>
              <a:avLst/>
              <a:gdLst/>
              <a:ahLst/>
              <a:cxnLst/>
              <a:rect l="l" t="t" r="r" b="b"/>
              <a:pathLst>
                <a:path w="50800" h="50800" extrusionOk="0">
                  <a:moveTo>
                    <a:pt x="52070" y="26035"/>
                  </a:moveTo>
                  <a:cubicBezTo>
                    <a:pt x="52070" y="11656"/>
                    <a:pt x="40414" y="0"/>
                    <a:pt x="26035" y="0"/>
                  </a:cubicBezTo>
                  <a:cubicBezTo>
                    <a:pt x="11656" y="0"/>
                    <a:pt x="0" y="11656"/>
                    <a:pt x="0" y="26035"/>
                  </a:cubicBezTo>
                  <a:cubicBezTo>
                    <a:pt x="0" y="40414"/>
                    <a:pt x="11656" y="52070"/>
                    <a:pt x="26035" y="52070"/>
                  </a:cubicBezTo>
                  <a:cubicBezTo>
                    <a:pt x="40396" y="52088"/>
                    <a:pt x="52052" y="40460"/>
                    <a:pt x="52070" y="26099"/>
                  </a:cubicBezTo>
                  <a:cubicBezTo>
                    <a:pt x="52070" y="26077"/>
                    <a:pt x="52070" y="26056"/>
                    <a:pt x="52070" y="2603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 name="Google Shape;9;p1"/>
            <p:cNvSpPr/>
            <p:nvPr/>
          </p:nvSpPr>
          <p:spPr>
            <a:xfrm>
              <a:off x="2151209" y="6736518"/>
              <a:ext cx="12700" cy="12700"/>
            </a:xfrm>
            <a:custGeom>
              <a:avLst/>
              <a:gdLst/>
              <a:ahLst/>
              <a:cxnLst/>
              <a:rect l="l" t="t" r="r" b="b"/>
              <a:pathLst>
                <a:path w="12700" h="12700" extrusionOk="0">
                  <a:moveTo>
                    <a:pt x="9112" y="0"/>
                  </a:moveTo>
                  <a:cubicBezTo>
                    <a:pt x="4080" y="0"/>
                    <a:pt x="0" y="4080"/>
                    <a:pt x="0" y="9113"/>
                  </a:cubicBezTo>
                  <a:cubicBezTo>
                    <a:pt x="0" y="14145"/>
                    <a:pt x="4080" y="18225"/>
                    <a:pt x="9112" y="18225"/>
                  </a:cubicBezTo>
                  <a:cubicBezTo>
                    <a:pt x="14145" y="18225"/>
                    <a:pt x="18224" y="14146"/>
                    <a:pt x="18224" y="9113"/>
                  </a:cubicBezTo>
                  <a:cubicBezTo>
                    <a:pt x="18224" y="9110"/>
                    <a:pt x="18224" y="9109"/>
                    <a:pt x="18224" y="9106"/>
                  </a:cubicBezTo>
                  <a:cubicBezTo>
                    <a:pt x="18224" y="4077"/>
                    <a:pt x="14148" y="1"/>
                    <a:pt x="9119" y="1"/>
                  </a:cubicBezTo>
                  <a:cubicBezTo>
                    <a:pt x="9116" y="1"/>
                    <a:pt x="9114" y="1"/>
                    <a:pt x="9112" y="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 name="Google Shape;10;p1"/>
            <p:cNvSpPr/>
            <p:nvPr/>
          </p:nvSpPr>
          <p:spPr>
            <a:xfrm>
              <a:off x="1961020" y="5477167"/>
              <a:ext cx="31750" cy="31750"/>
            </a:xfrm>
            <a:custGeom>
              <a:avLst/>
              <a:gdLst/>
              <a:ahLst/>
              <a:cxnLst/>
              <a:rect l="l" t="t" r="r" b="b"/>
              <a:pathLst>
                <a:path w="31750" h="31750" extrusionOk="0">
                  <a:moveTo>
                    <a:pt x="16065" y="0"/>
                  </a:moveTo>
                  <a:cubicBezTo>
                    <a:pt x="7193" y="0"/>
                    <a:pt x="0" y="7193"/>
                    <a:pt x="0" y="16066"/>
                  </a:cubicBezTo>
                  <a:cubicBezTo>
                    <a:pt x="0" y="24938"/>
                    <a:pt x="7193" y="32131"/>
                    <a:pt x="16065" y="32131"/>
                  </a:cubicBezTo>
                  <a:cubicBezTo>
                    <a:pt x="24938" y="32131"/>
                    <a:pt x="32131" y="24939"/>
                    <a:pt x="32131" y="16066"/>
                  </a:cubicBezTo>
                  <a:cubicBezTo>
                    <a:pt x="32131" y="7193"/>
                    <a:pt x="24938" y="0"/>
                    <a:pt x="160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1"/>
            <p:cNvSpPr/>
            <p:nvPr/>
          </p:nvSpPr>
          <p:spPr>
            <a:xfrm>
              <a:off x="2037080" y="6555302"/>
              <a:ext cx="6350" cy="6350"/>
            </a:xfrm>
            <a:custGeom>
              <a:avLst/>
              <a:gdLst/>
              <a:ahLst/>
              <a:cxnLst/>
              <a:rect l="l" t="t" r="r" b="b"/>
              <a:pathLst>
                <a:path w="6350" h="6350" extrusionOk="0">
                  <a:moveTo>
                    <a:pt x="5810" y="0"/>
                  </a:moveTo>
                  <a:cubicBezTo>
                    <a:pt x="2601" y="0"/>
                    <a:pt x="0" y="2601"/>
                    <a:pt x="0" y="5810"/>
                  </a:cubicBezTo>
                  <a:cubicBezTo>
                    <a:pt x="0" y="9020"/>
                    <a:pt x="2601" y="11621"/>
                    <a:pt x="5810" y="11621"/>
                  </a:cubicBezTo>
                  <a:cubicBezTo>
                    <a:pt x="9019" y="11621"/>
                    <a:pt x="11621" y="9020"/>
                    <a:pt x="11621" y="5810"/>
                  </a:cubicBezTo>
                  <a:cubicBezTo>
                    <a:pt x="11621" y="2601"/>
                    <a:pt x="9019" y="0"/>
                    <a:pt x="581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1"/>
            <p:cNvSpPr/>
            <p:nvPr/>
          </p:nvSpPr>
          <p:spPr>
            <a:xfrm>
              <a:off x="1974679" y="4063314"/>
              <a:ext cx="19050" cy="19050"/>
            </a:xfrm>
            <a:custGeom>
              <a:avLst/>
              <a:gdLst/>
              <a:ahLst/>
              <a:cxnLst/>
              <a:rect l="l" t="t" r="r" b="b"/>
              <a:pathLst>
                <a:path w="19050" h="19050" extrusionOk="0">
                  <a:moveTo>
                    <a:pt x="11373" y="0"/>
                  </a:moveTo>
                  <a:cubicBezTo>
                    <a:pt x="5095" y="-3"/>
                    <a:pt x="3" y="5083"/>
                    <a:pt x="0" y="11360"/>
                  </a:cubicBezTo>
                  <a:cubicBezTo>
                    <a:pt x="-3" y="17638"/>
                    <a:pt x="5083" y="22730"/>
                    <a:pt x="11360" y="22733"/>
                  </a:cubicBezTo>
                  <a:cubicBezTo>
                    <a:pt x="17638" y="22737"/>
                    <a:pt x="22729" y="17650"/>
                    <a:pt x="22733" y="11373"/>
                  </a:cubicBezTo>
                  <a:cubicBezTo>
                    <a:pt x="22733" y="11369"/>
                    <a:pt x="22733" y="11364"/>
                    <a:pt x="22733" y="11360"/>
                  </a:cubicBezTo>
                  <a:cubicBezTo>
                    <a:pt x="22733" y="5086"/>
                    <a:pt x="17647" y="0"/>
                    <a:pt x="113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1"/>
            <p:cNvSpPr/>
            <p:nvPr/>
          </p:nvSpPr>
          <p:spPr>
            <a:xfrm>
              <a:off x="2573350" y="4374623"/>
              <a:ext cx="38100" cy="38100"/>
            </a:xfrm>
            <a:custGeom>
              <a:avLst/>
              <a:gdLst/>
              <a:ahLst/>
              <a:cxnLst/>
              <a:rect l="l" t="t" r="r" b="b"/>
              <a:pathLst>
                <a:path w="38100" h="38100" extrusionOk="0">
                  <a:moveTo>
                    <a:pt x="20955" y="0"/>
                  </a:moveTo>
                  <a:cubicBezTo>
                    <a:pt x="9382" y="0"/>
                    <a:pt x="0" y="9382"/>
                    <a:pt x="0" y="20955"/>
                  </a:cubicBezTo>
                  <a:cubicBezTo>
                    <a:pt x="0" y="32528"/>
                    <a:pt x="9382" y="41910"/>
                    <a:pt x="20955" y="41910"/>
                  </a:cubicBezTo>
                  <a:cubicBezTo>
                    <a:pt x="32528" y="41910"/>
                    <a:pt x="41910" y="32528"/>
                    <a:pt x="41910" y="20955"/>
                  </a:cubicBezTo>
                  <a:cubicBezTo>
                    <a:pt x="41910" y="9382"/>
                    <a:pt x="32528" y="0"/>
                    <a:pt x="2095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 name="Google Shape;14;p1"/>
            <p:cNvSpPr/>
            <p:nvPr/>
          </p:nvSpPr>
          <p:spPr>
            <a:xfrm>
              <a:off x="2497664" y="5861793"/>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5;p1"/>
            <p:cNvSpPr/>
            <p:nvPr/>
          </p:nvSpPr>
          <p:spPr>
            <a:xfrm>
              <a:off x="2523972" y="4236904"/>
              <a:ext cx="19050" cy="19050"/>
            </a:xfrm>
            <a:custGeom>
              <a:avLst/>
              <a:gdLst/>
              <a:ahLst/>
              <a:cxnLst/>
              <a:rect l="l" t="t" r="r" b="b"/>
              <a:pathLst>
                <a:path w="19050" h="19050" extrusionOk="0">
                  <a:moveTo>
                    <a:pt x="20536" y="10268"/>
                  </a:moveTo>
                  <a:cubicBezTo>
                    <a:pt x="20536" y="4597"/>
                    <a:pt x="15939" y="0"/>
                    <a:pt x="10268" y="0"/>
                  </a:cubicBezTo>
                  <a:cubicBezTo>
                    <a:pt x="4597" y="0"/>
                    <a:pt x="0" y="4597"/>
                    <a:pt x="0" y="10268"/>
                  </a:cubicBezTo>
                  <a:cubicBezTo>
                    <a:pt x="0" y="15939"/>
                    <a:pt x="4597" y="20536"/>
                    <a:pt x="10268" y="20536"/>
                  </a:cubicBezTo>
                  <a:cubicBezTo>
                    <a:pt x="15935" y="20539"/>
                    <a:pt x="20532" y="15948"/>
                    <a:pt x="20536" y="10281"/>
                  </a:cubicBezTo>
                  <a:cubicBezTo>
                    <a:pt x="20536" y="10277"/>
                    <a:pt x="20536" y="10272"/>
                    <a:pt x="20536" y="1026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 name="Google Shape;16;p1"/>
            <p:cNvSpPr/>
            <p:nvPr/>
          </p:nvSpPr>
          <p:spPr>
            <a:xfrm>
              <a:off x="1880813" y="2823705"/>
              <a:ext cx="57150" cy="57150"/>
            </a:xfrm>
            <a:custGeom>
              <a:avLst/>
              <a:gdLst/>
              <a:ahLst/>
              <a:cxnLst/>
              <a:rect l="l" t="t" r="r" b="b"/>
              <a:pathLst>
                <a:path w="57150" h="57150" extrusionOk="0">
                  <a:moveTo>
                    <a:pt x="30378" y="0"/>
                  </a:moveTo>
                  <a:cubicBezTo>
                    <a:pt x="13601" y="0"/>
                    <a:pt x="0" y="13601"/>
                    <a:pt x="0" y="30378"/>
                  </a:cubicBezTo>
                  <a:cubicBezTo>
                    <a:pt x="0" y="47156"/>
                    <a:pt x="13601" y="60757"/>
                    <a:pt x="30378" y="60757"/>
                  </a:cubicBezTo>
                  <a:cubicBezTo>
                    <a:pt x="47156" y="60757"/>
                    <a:pt x="60757" y="47156"/>
                    <a:pt x="60757" y="30378"/>
                  </a:cubicBezTo>
                  <a:cubicBezTo>
                    <a:pt x="60760" y="13604"/>
                    <a:pt x="47165" y="3"/>
                    <a:pt x="30391" y="0"/>
                  </a:cubicBezTo>
                  <a:cubicBezTo>
                    <a:pt x="30387" y="0"/>
                    <a:pt x="30382" y="0"/>
                    <a:pt x="3037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 name="Google Shape;17;p1"/>
            <p:cNvSpPr/>
            <p:nvPr/>
          </p:nvSpPr>
          <p:spPr>
            <a:xfrm>
              <a:off x="2230050" y="5166030"/>
              <a:ext cx="38100" cy="38100"/>
            </a:xfrm>
            <a:custGeom>
              <a:avLst/>
              <a:gdLst/>
              <a:ahLst/>
              <a:cxnLst/>
              <a:rect l="l" t="t" r="r" b="b"/>
              <a:pathLst>
                <a:path w="38100" h="38100" extrusionOk="0">
                  <a:moveTo>
                    <a:pt x="0" y="21361"/>
                  </a:moveTo>
                  <a:cubicBezTo>
                    <a:pt x="3" y="33156"/>
                    <a:pt x="9567" y="42714"/>
                    <a:pt x="21361" y="42710"/>
                  </a:cubicBezTo>
                  <a:cubicBezTo>
                    <a:pt x="33156" y="42707"/>
                    <a:pt x="42714" y="33143"/>
                    <a:pt x="42710" y="21349"/>
                  </a:cubicBezTo>
                  <a:cubicBezTo>
                    <a:pt x="42707" y="9554"/>
                    <a:pt x="33143" y="-3"/>
                    <a:pt x="21349" y="0"/>
                  </a:cubicBezTo>
                  <a:cubicBezTo>
                    <a:pt x="9558" y="0"/>
                    <a:pt x="0" y="9558"/>
                    <a:pt x="0" y="21349"/>
                  </a:cubicBezTo>
                  <a:cubicBezTo>
                    <a:pt x="0" y="21353"/>
                    <a:pt x="0" y="21357"/>
                    <a:pt x="0" y="213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1"/>
            <p:cNvSpPr/>
            <p:nvPr/>
          </p:nvSpPr>
          <p:spPr>
            <a:xfrm>
              <a:off x="2693422" y="3646126"/>
              <a:ext cx="31750" cy="31750"/>
            </a:xfrm>
            <a:custGeom>
              <a:avLst/>
              <a:gdLst/>
              <a:ahLst/>
              <a:cxnLst/>
              <a:rect l="l" t="t" r="r" b="b"/>
              <a:pathLst>
                <a:path w="31750" h="31750" extrusionOk="0">
                  <a:moveTo>
                    <a:pt x="16123" y="0"/>
                  </a:moveTo>
                  <a:cubicBezTo>
                    <a:pt x="7215" y="3"/>
                    <a:pt x="-3" y="7227"/>
                    <a:pt x="0" y="16135"/>
                  </a:cubicBezTo>
                  <a:cubicBezTo>
                    <a:pt x="3" y="25043"/>
                    <a:pt x="7227" y="32262"/>
                    <a:pt x="16135" y="32258"/>
                  </a:cubicBezTo>
                  <a:cubicBezTo>
                    <a:pt x="25041" y="32255"/>
                    <a:pt x="32258" y="25035"/>
                    <a:pt x="32258" y="16129"/>
                  </a:cubicBezTo>
                  <a:cubicBezTo>
                    <a:pt x="32258" y="7221"/>
                    <a:pt x="25037" y="0"/>
                    <a:pt x="16129" y="0"/>
                  </a:cubicBezTo>
                  <a:cubicBezTo>
                    <a:pt x="16127" y="0"/>
                    <a:pt x="16125" y="0"/>
                    <a:pt x="1612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 name="Google Shape;19;p1"/>
            <p:cNvSpPr/>
            <p:nvPr/>
          </p:nvSpPr>
          <p:spPr>
            <a:xfrm>
              <a:off x="2347532" y="566260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14" y="25400"/>
                    <a:pt x="25400" y="19714"/>
                    <a:pt x="25400" y="12700"/>
                  </a:cubicBezTo>
                  <a:cubicBezTo>
                    <a:pt x="25400" y="5686"/>
                    <a:pt x="19714"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 name="Google Shape;20;p1"/>
            <p:cNvSpPr/>
            <p:nvPr/>
          </p:nvSpPr>
          <p:spPr>
            <a:xfrm>
              <a:off x="2285111" y="6760687"/>
              <a:ext cx="25400" cy="25400"/>
            </a:xfrm>
            <a:custGeom>
              <a:avLst/>
              <a:gdLst/>
              <a:ahLst/>
              <a:cxnLst/>
              <a:rect l="l" t="t" r="r" b="b"/>
              <a:pathLst>
                <a:path w="25400" h="25400" extrusionOk="0">
                  <a:moveTo>
                    <a:pt x="13684" y="0"/>
                  </a:moveTo>
                  <a:cubicBezTo>
                    <a:pt x="6127" y="0"/>
                    <a:pt x="0" y="6127"/>
                    <a:pt x="0" y="13684"/>
                  </a:cubicBezTo>
                  <a:cubicBezTo>
                    <a:pt x="0" y="21242"/>
                    <a:pt x="6127" y="27369"/>
                    <a:pt x="13684" y="27369"/>
                  </a:cubicBezTo>
                  <a:cubicBezTo>
                    <a:pt x="21242" y="27369"/>
                    <a:pt x="27368" y="21242"/>
                    <a:pt x="27368" y="13684"/>
                  </a:cubicBezTo>
                  <a:cubicBezTo>
                    <a:pt x="27368" y="6127"/>
                    <a:pt x="21242" y="0"/>
                    <a:pt x="136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1"/>
            <p:cNvSpPr/>
            <p:nvPr/>
          </p:nvSpPr>
          <p:spPr>
            <a:xfrm>
              <a:off x="2355717" y="2085683"/>
              <a:ext cx="57150" cy="57150"/>
            </a:xfrm>
            <a:custGeom>
              <a:avLst/>
              <a:gdLst/>
              <a:ahLst/>
              <a:cxnLst/>
              <a:rect l="l" t="t" r="r" b="b"/>
              <a:pathLst>
                <a:path w="57150" h="57150" extrusionOk="0">
                  <a:moveTo>
                    <a:pt x="30728" y="0"/>
                  </a:moveTo>
                  <a:cubicBezTo>
                    <a:pt x="13757" y="0"/>
                    <a:pt x="0" y="13757"/>
                    <a:pt x="0" y="30728"/>
                  </a:cubicBezTo>
                  <a:cubicBezTo>
                    <a:pt x="0" y="47698"/>
                    <a:pt x="13757" y="61455"/>
                    <a:pt x="30728" y="61455"/>
                  </a:cubicBezTo>
                  <a:cubicBezTo>
                    <a:pt x="47698" y="61455"/>
                    <a:pt x="61455" y="47698"/>
                    <a:pt x="61455" y="30728"/>
                  </a:cubicBezTo>
                  <a:cubicBezTo>
                    <a:pt x="61459" y="13761"/>
                    <a:pt x="47707" y="3"/>
                    <a:pt x="30740" y="0"/>
                  </a:cubicBezTo>
                  <a:cubicBezTo>
                    <a:pt x="30736" y="0"/>
                    <a:pt x="30732" y="0"/>
                    <a:pt x="3072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 name="Google Shape;22;p1"/>
            <p:cNvSpPr/>
            <p:nvPr/>
          </p:nvSpPr>
          <p:spPr>
            <a:xfrm>
              <a:off x="2726099" y="5620341"/>
              <a:ext cx="38100" cy="38100"/>
            </a:xfrm>
            <a:custGeom>
              <a:avLst/>
              <a:gdLst/>
              <a:ahLst/>
              <a:cxnLst/>
              <a:rect l="l" t="t" r="r" b="b"/>
              <a:pathLst>
                <a:path w="38100" h="38100" extrusionOk="0">
                  <a:moveTo>
                    <a:pt x="20758" y="0"/>
                  </a:moveTo>
                  <a:cubicBezTo>
                    <a:pt x="9294" y="0"/>
                    <a:pt x="0" y="9294"/>
                    <a:pt x="0" y="20758"/>
                  </a:cubicBezTo>
                  <a:cubicBezTo>
                    <a:pt x="0" y="32222"/>
                    <a:pt x="9294" y="41516"/>
                    <a:pt x="20758" y="41516"/>
                  </a:cubicBezTo>
                  <a:cubicBezTo>
                    <a:pt x="32223" y="41516"/>
                    <a:pt x="41516" y="32222"/>
                    <a:pt x="41516" y="20758"/>
                  </a:cubicBezTo>
                  <a:cubicBezTo>
                    <a:pt x="41516" y="20756"/>
                    <a:pt x="41516" y="20754"/>
                    <a:pt x="41516" y="20752"/>
                  </a:cubicBezTo>
                  <a:cubicBezTo>
                    <a:pt x="41520" y="9294"/>
                    <a:pt x="32235" y="3"/>
                    <a:pt x="20777" y="0"/>
                  </a:cubicBezTo>
                  <a:cubicBezTo>
                    <a:pt x="20771" y="0"/>
                    <a:pt x="20765" y="0"/>
                    <a:pt x="207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1"/>
            <p:cNvSpPr/>
            <p:nvPr/>
          </p:nvSpPr>
          <p:spPr>
            <a:xfrm>
              <a:off x="2411927" y="1760391"/>
              <a:ext cx="31750" cy="31750"/>
            </a:xfrm>
            <a:custGeom>
              <a:avLst/>
              <a:gdLst/>
              <a:ahLst/>
              <a:cxnLst/>
              <a:rect l="l" t="t" r="r" b="b"/>
              <a:pathLst>
                <a:path w="31750" h="31750" extrusionOk="0">
                  <a:moveTo>
                    <a:pt x="35217" y="17609"/>
                  </a:moveTo>
                  <a:cubicBezTo>
                    <a:pt x="35217" y="7884"/>
                    <a:pt x="27334" y="0"/>
                    <a:pt x="17609" y="0"/>
                  </a:cubicBezTo>
                  <a:cubicBezTo>
                    <a:pt x="7884" y="0"/>
                    <a:pt x="0" y="7884"/>
                    <a:pt x="0" y="17609"/>
                  </a:cubicBezTo>
                  <a:cubicBezTo>
                    <a:pt x="0" y="27334"/>
                    <a:pt x="7884" y="35217"/>
                    <a:pt x="17609" y="35217"/>
                  </a:cubicBezTo>
                  <a:cubicBezTo>
                    <a:pt x="27334" y="35217"/>
                    <a:pt x="35217" y="27334"/>
                    <a:pt x="35217" y="1760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1"/>
            <p:cNvSpPr/>
            <p:nvPr/>
          </p:nvSpPr>
          <p:spPr>
            <a:xfrm>
              <a:off x="1255230" y="5007401"/>
              <a:ext cx="44450" cy="44450"/>
            </a:xfrm>
            <a:custGeom>
              <a:avLst/>
              <a:gdLst/>
              <a:ahLst/>
              <a:cxnLst/>
              <a:rect l="l" t="t" r="r" b="b"/>
              <a:pathLst>
                <a:path w="44450" h="44450" extrusionOk="0">
                  <a:moveTo>
                    <a:pt x="25260" y="0"/>
                  </a:moveTo>
                  <a:cubicBezTo>
                    <a:pt x="11309" y="0"/>
                    <a:pt x="0" y="11309"/>
                    <a:pt x="0" y="25260"/>
                  </a:cubicBezTo>
                  <a:cubicBezTo>
                    <a:pt x="0" y="39211"/>
                    <a:pt x="11309" y="50521"/>
                    <a:pt x="25260" y="50521"/>
                  </a:cubicBezTo>
                  <a:cubicBezTo>
                    <a:pt x="39211" y="50521"/>
                    <a:pt x="50521" y="39212"/>
                    <a:pt x="50521" y="25260"/>
                  </a:cubicBezTo>
                  <a:cubicBezTo>
                    <a:pt x="50528" y="11317"/>
                    <a:pt x="39229" y="7"/>
                    <a:pt x="25286" y="0"/>
                  </a:cubicBezTo>
                  <a:cubicBezTo>
                    <a:pt x="25277" y="0"/>
                    <a:pt x="25269" y="0"/>
                    <a:pt x="252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1"/>
            <p:cNvSpPr/>
            <p:nvPr/>
          </p:nvSpPr>
          <p:spPr>
            <a:xfrm>
              <a:off x="1263783" y="5356276"/>
              <a:ext cx="19050" cy="19050"/>
            </a:xfrm>
            <a:custGeom>
              <a:avLst/>
              <a:gdLst/>
              <a:ahLst/>
              <a:cxnLst/>
              <a:rect l="l" t="t" r="r" b="b"/>
              <a:pathLst>
                <a:path w="19050" h="19050" extrusionOk="0">
                  <a:moveTo>
                    <a:pt x="9760" y="0"/>
                  </a:moveTo>
                  <a:cubicBezTo>
                    <a:pt x="4373" y="-3"/>
                    <a:pt x="3" y="4361"/>
                    <a:pt x="0" y="9747"/>
                  </a:cubicBezTo>
                  <a:cubicBezTo>
                    <a:pt x="-3" y="15134"/>
                    <a:pt x="4360" y="19503"/>
                    <a:pt x="9747" y="19507"/>
                  </a:cubicBezTo>
                  <a:cubicBezTo>
                    <a:pt x="15134" y="19510"/>
                    <a:pt x="19504" y="15146"/>
                    <a:pt x="19507" y="9760"/>
                  </a:cubicBezTo>
                  <a:cubicBezTo>
                    <a:pt x="19507" y="9756"/>
                    <a:pt x="19507" y="9751"/>
                    <a:pt x="19507" y="9747"/>
                  </a:cubicBezTo>
                  <a:cubicBezTo>
                    <a:pt x="19504" y="4365"/>
                    <a:pt x="15142" y="3"/>
                    <a:pt x="97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1"/>
            <p:cNvSpPr/>
            <p:nvPr/>
          </p:nvSpPr>
          <p:spPr>
            <a:xfrm>
              <a:off x="1334351" y="4931766"/>
              <a:ext cx="25400" cy="25400"/>
            </a:xfrm>
            <a:custGeom>
              <a:avLst/>
              <a:gdLst/>
              <a:ahLst/>
              <a:cxnLst/>
              <a:rect l="l" t="t" r="r" b="b"/>
              <a:pathLst>
                <a:path w="25400" h="25400" extrusionOk="0">
                  <a:moveTo>
                    <a:pt x="13202" y="0"/>
                  </a:moveTo>
                  <a:cubicBezTo>
                    <a:pt x="5911" y="0"/>
                    <a:pt x="0" y="5910"/>
                    <a:pt x="0" y="13202"/>
                  </a:cubicBezTo>
                  <a:cubicBezTo>
                    <a:pt x="0" y="20493"/>
                    <a:pt x="5911" y="26403"/>
                    <a:pt x="13202" y="26403"/>
                  </a:cubicBezTo>
                  <a:cubicBezTo>
                    <a:pt x="20493" y="26403"/>
                    <a:pt x="26403" y="20493"/>
                    <a:pt x="26403" y="13202"/>
                  </a:cubicBezTo>
                  <a:cubicBezTo>
                    <a:pt x="26403" y="5910"/>
                    <a:pt x="20493" y="0"/>
                    <a:pt x="132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 name="Google Shape;27;p1"/>
            <p:cNvSpPr/>
            <p:nvPr/>
          </p:nvSpPr>
          <p:spPr>
            <a:xfrm>
              <a:off x="1231817" y="6471920"/>
              <a:ext cx="6350" cy="6350"/>
            </a:xfrm>
            <a:custGeom>
              <a:avLst/>
              <a:gdLst/>
              <a:ahLst/>
              <a:cxnLst/>
              <a:rect l="l" t="t" r="r" b="b"/>
              <a:pathLst>
                <a:path w="6350" h="6350" extrusionOk="0">
                  <a:moveTo>
                    <a:pt x="4445" y="0"/>
                  </a:moveTo>
                  <a:cubicBezTo>
                    <a:pt x="1990" y="0"/>
                    <a:pt x="0" y="1990"/>
                    <a:pt x="0" y="4445"/>
                  </a:cubicBezTo>
                  <a:cubicBezTo>
                    <a:pt x="0" y="6900"/>
                    <a:pt x="1990" y="8890"/>
                    <a:pt x="4445" y="8890"/>
                  </a:cubicBezTo>
                  <a:cubicBezTo>
                    <a:pt x="6900" y="8890"/>
                    <a:pt x="8890" y="6900"/>
                    <a:pt x="8890" y="4445"/>
                  </a:cubicBezTo>
                  <a:cubicBezTo>
                    <a:pt x="8890" y="1990"/>
                    <a:pt x="6900" y="0"/>
                    <a:pt x="44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1"/>
            <p:cNvSpPr/>
            <p:nvPr/>
          </p:nvSpPr>
          <p:spPr>
            <a:xfrm>
              <a:off x="1340218" y="2842349"/>
              <a:ext cx="19050" cy="19050"/>
            </a:xfrm>
            <a:custGeom>
              <a:avLst/>
              <a:gdLst/>
              <a:ahLst/>
              <a:cxnLst/>
              <a:rect l="l" t="t" r="r" b="b"/>
              <a:pathLst>
                <a:path w="19050" h="19050" extrusionOk="0">
                  <a:moveTo>
                    <a:pt x="12529" y="0"/>
                  </a:moveTo>
                  <a:cubicBezTo>
                    <a:pt x="5616" y="-7"/>
                    <a:pt x="7" y="5591"/>
                    <a:pt x="0" y="12503"/>
                  </a:cubicBezTo>
                  <a:cubicBezTo>
                    <a:pt x="-7" y="19416"/>
                    <a:pt x="5591" y="25025"/>
                    <a:pt x="12503" y="25032"/>
                  </a:cubicBezTo>
                  <a:cubicBezTo>
                    <a:pt x="19415" y="25039"/>
                    <a:pt x="25025" y="19441"/>
                    <a:pt x="25032" y="12529"/>
                  </a:cubicBezTo>
                  <a:cubicBezTo>
                    <a:pt x="25032" y="12524"/>
                    <a:pt x="25032" y="12520"/>
                    <a:pt x="25032" y="12516"/>
                  </a:cubicBezTo>
                  <a:cubicBezTo>
                    <a:pt x="25035" y="5607"/>
                    <a:pt x="19437" y="3"/>
                    <a:pt x="125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 name="Google Shape;29;p1"/>
            <p:cNvSpPr/>
            <p:nvPr/>
          </p:nvSpPr>
          <p:spPr>
            <a:xfrm>
              <a:off x="1105541" y="5653050"/>
              <a:ext cx="38100" cy="38100"/>
            </a:xfrm>
            <a:custGeom>
              <a:avLst/>
              <a:gdLst/>
              <a:ahLst/>
              <a:cxnLst/>
              <a:rect l="l" t="t" r="r" b="b"/>
              <a:pathLst>
                <a:path w="38100" h="38100" extrusionOk="0">
                  <a:moveTo>
                    <a:pt x="43625" y="21818"/>
                  </a:moveTo>
                  <a:cubicBezTo>
                    <a:pt x="43628" y="9772"/>
                    <a:pt x="33865" y="3"/>
                    <a:pt x="21819" y="0"/>
                  </a:cubicBezTo>
                  <a:cubicBezTo>
                    <a:pt x="9772" y="-3"/>
                    <a:pt x="4" y="9759"/>
                    <a:pt x="0" y="21806"/>
                  </a:cubicBezTo>
                  <a:cubicBezTo>
                    <a:pt x="-3" y="33853"/>
                    <a:pt x="9759" y="43621"/>
                    <a:pt x="21806" y="43624"/>
                  </a:cubicBezTo>
                  <a:cubicBezTo>
                    <a:pt x="21808" y="43624"/>
                    <a:pt x="21810" y="43624"/>
                    <a:pt x="21812" y="43624"/>
                  </a:cubicBezTo>
                  <a:cubicBezTo>
                    <a:pt x="33855" y="43628"/>
                    <a:pt x="43621" y="33868"/>
                    <a:pt x="43625" y="21825"/>
                  </a:cubicBezTo>
                  <a:cubicBezTo>
                    <a:pt x="43625" y="21823"/>
                    <a:pt x="43625" y="21821"/>
                    <a:pt x="43625" y="2181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 name="Google Shape;30;p1"/>
            <p:cNvSpPr/>
            <p:nvPr/>
          </p:nvSpPr>
          <p:spPr>
            <a:xfrm>
              <a:off x="1162025" y="2338070"/>
              <a:ext cx="63500" cy="63500"/>
            </a:xfrm>
            <a:custGeom>
              <a:avLst/>
              <a:gdLst/>
              <a:ahLst/>
              <a:cxnLst/>
              <a:rect l="l" t="t" r="r" b="b"/>
              <a:pathLst>
                <a:path w="63500" h="63500" extrusionOk="0">
                  <a:moveTo>
                    <a:pt x="32106" y="0"/>
                  </a:moveTo>
                  <a:cubicBezTo>
                    <a:pt x="14374" y="0"/>
                    <a:pt x="0" y="14374"/>
                    <a:pt x="0" y="32106"/>
                  </a:cubicBezTo>
                  <a:cubicBezTo>
                    <a:pt x="0" y="49837"/>
                    <a:pt x="14374" y="64211"/>
                    <a:pt x="32106" y="64211"/>
                  </a:cubicBezTo>
                  <a:cubicBezTo>
                    <a:pt x="49837" y="64211"/>
                    <a:pt x="64211" y="49837"/>
                    <a:pt x="64211" y="32106"/>
                  </a:cubicBezTo>
                  <a:cubicBezTo>
                    <a:pt x="64211" y="32103"/>
                    <a:pt x="64211" y="32101"/>
                    <a:pt x="64211" y="32099"/>
                  </a:cubicBezTo>
                  <a:cubicBezTo>
                    <a:pt x="64215" y="14375"/>
                    <a:pt x="49849" y="3"/>
                    <a:pt x="32125" y="0"/>
                  </a:cubicBezTo>
                  <a:cubicBezTo>
                    <a:pt x="32118" y="0"/>
                    <a:pt x="32112" y="0"/>
                    <a:pt x="32106"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31;p1"/>
            <p:cNvSpPr/>
            <p:nvPr/>
          </p:nvSpPr>
          <p:spPr>
            <a:xfrm>
              <a:off x="1072140" y="2474252"/>
              <a:ext cx="31750" cy="31750"/>
            </a:xfrm>
            <a:custGeom>
              <a:avLst/>
              <a:gdLst/>
              <a:ahLst/>
              <a:cxnLst/>
              <a:rect l="l" t="t" r="r" b="b"/>
              <a:pathLst>
                <a:path w="31750" h="31750" extrusionOk="0">
                  <a:moveTo>
                    <a:pt x="16415" y="32842"/>
                  </a:moveTo>
                  <a:cubicBezTo>
                    <a:pt x="25484" y="32846"/>
                    <a:pt x="32839" y="25497"/>
                    <a:pt x="32842" y="16427"/>
                  </a:cubicBezTo>
                  <a:cubicBezTo>
                    <a:pt x="32846" y="7358"/>
                    <a:pt x="25497" y="3"/>
                    <a:pt x="16427" y="0"/>
                  </a:cubicBezTo>
                  <a:cubicBezTo>
                    <a:pt x="7358" y="-3"/>
                    <a:pt x="4" y="7346"/>
                    <a:pt x="0" y="16415"/>
                  </a:cubicBezTo>
                  <a:cubicBezTo>
                    <a:pt x="0" y="16417"/>
                    <a:pt x="0" y="16419"/>
                    <a:pt x="0" y="16421"/>
                  </a:cubicBezTo>
                  <a:cubicBezTo>
                    <a:pt x="-3" y="25487"/>
                    <a:pt x="7343" y="32839"/>
                    <a:pt x="16408" y="32842"/>
                  </a:cubicBezTo>
                  <a:cubicBezTo>
                    <a:pt x="16411" y="32842"/>
                    <a:pt x="16413" y="32842"/>
                    <a:pt x="16415" y="328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32;p1"/>
            <p:cNvSpPr/>
            <p:nvPr/>
          </p:nvSpPr>
          <p:spPr>
            <a:xfrm>
              <a:off x="1121016" y="6391853"/>
              <a:ext cx="25400" cy="25400"/>
            </a:xfrm>
            <a:custGeom>
              <a:avLst/>
              <a:gdLst/>
              <a:ahLst/>
              <a:cxnLst/>
              <a:rect l="l" t="t" r="r" b="b"/>
              <a:pathLst>
                <a:path w="25400" h="25400" extrusionOk="0">
                  <a:moveTo>
                    <a:pt x="15291" y="0"/>
                  </a:moveTo>
                  <a:cubicBezTo>
                    <a:pt x="6842" y="3"/>
                    <a:pt x="-3" y="6855"/>
                    <a:pt x="0" y="15303"/>
                  </a:cubicBezTo>
                  <a:cubicBezTo>
                    <a:pt x="3" y="23752"/>
                    <a:pt x="6855" y="30598"/>
                    <a:pt x="15304" y="30594"/>
                  </a:cubicBezTo>
                  <a:cubicBezTo>
                    <a:pt x="23749" y="30591"/>
                    <a:pt x="30594" y="23743"/>
                    <a:pt x="30594" y="15297"/>
                  </a:cubicBezTo>
                  <a:cubicBezTo>
                    <a:pt x="30598" y="6852"/>
                    <a:pt x="23755" y="3"/>
                    <a:pt x="15310" y="0"/>
                  </a:cubicBezTo>
                  <a:cubicBezTo>
                    <a:pt x="15304" y="0"/>
                    <a:pt x="15297" y="0"/>
                    <a:pt x="152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1"/>
            <p:cNvSpPr/>
            <p:nvPr/>
          </p:nvSpPr>
          <p:spPr>
            <a:xfrm>
              <a:off x="1800434" y="6718503"/>
              <a:ext cx="25400" cy="25400"/>
            </a:xfrm>
            <a:custGeom>
              <a:avLst/>
              <a:gdLst/>
              <a:ahLst/>
              <a:cxnLst/>
              <a:rect l="l" t="t" r="r" b="b"/>
              <a:pathLst>
                <a:path w="25400" h="25400" extrusionOk="0">
                  <a:moveTo>
                    <a:pt x="14072" y="0"/>
                  </a:moveTo>
                  <a:cubicBezTo>
                    <a:pt x="6300" y="0"/>
                    <a:pt x="0" y="6300"/>
                    <a:pt x="0" y="14071"/>
                  </a:cubicBezTo>
                  <a:cubicBezTo>
                    <a:pt x="0" y="21843"/>
                    <a:pt x="6300" y="28142"/>
                    <a:pt x="14072" y="28142"/>
                  </a:cubicBezTo>
                  <a:cubicBezTo>
                    <a:pt x="21843" y="28142"/>
                    <a:pt x="28143" y="21842"/>
                    <a:pt x="28143" y="14071"/>
                  </a:cubicBezTo>
                  <a:cubicBezTo>
                    <a:pt x="28143" y="6300"/>
                    <a:pt x="21843" y="0"/>
                    <a:pt x="140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1"/>
            <p:cNvSpPr/>
            <p:nvPr/>
          </p:nvSpPr>
          <p:spPr>
            <a:xfrm>
              <a:off x="1729626" y="3556152"/>
              <a:ext cx="44450" cy="44450"/>
            </a:xfrm>
            <a:custGeom>
              <a:avLst/>
              <a:gdLst/>
              <a:ahLst/>
              <a:cxnLst/>
              <a:rect l="l" t="t" r="r" b="b"/>
              <a:pathLst>
                <a:path w="44450" h="44450" extrusionOk="0">
                  <a:moveTo>
                    <a:pt x="24130" y="0"/>
                  </a:moveTo>
                  <a:cubicBezTo>
                    <a:pt x="10803" y="0"/>
                    <a:pt x="0" y="10803"/>
                    <a:pt x="0" y="24130"/>
                  </a:cubicBezTo>
                  <a:cubicBezTo>
                    <a:pt x="0" y="37457"/>
                    <a:pt x="10803" y="48260"/>
                    <a:pt x="24130" y="48260"/>
                  </a:cubicBezTo>
                  <a:cubicBezTo>
                    <a:pt x="37457" y="48260"/>
                    <a:pt x="48260" y="37457"/>
                    <a:pt x="48260" y="24130"/>
                  </a:cubicBezTo>
                  <a:cubicBezTo>
                    <a:pt x="48260" y="10803"/>
                    <a:pt x="37456" y="0"/>
                    <a:pt x="2413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35;p1"/>
            <p:cNvSpPr/>
            <p:nvPr/>
          </p:nvSpPr>
          <p:spPr>
            <a:xfrm>
              <a:off x="1706347" y="6064517"/>
              <a:ext cx="19050" cy="19050"/>
            </a:xfrm>
            <a:custGeom>
              <a:avLst/>
              <a:gdLst/>
              <a:ahLst/>
              <a:cxnLst/>
              <a:rect l="l" t="t" r="r" b="b"/>
              <a:pathLst>
                <a:path w="19050" h="19050" extrusionOk="0">
                  <a:moveTo>
                    <a:pt x="10458" y="0"/>
                  </a:moveTo>
                  <a:cubicBezTo>
                    <a:pt x="4682" y="0"/>
                    <a:pt x="0" y="4682"/>
                    <a:pt x="0" y="10458"/>
                  </a:cubicBezTo>
                  <a:cubicBezTo>
                    <a:pt x="0" y="16234"/>
                    <a:pt x="4682" y="20917"/>
                    <a:pt x="10458" y="20917"/>
                  </a:cubicBezTo>
                  <a:cubicBezTo>
                    <a:pt x="16234" y="20917"/>
                    <a:pt x="20917" y="16234"/>
                    <a:pt x="20917" y="10458"/>
                  </a:cubicBezTo>
                  <a:cubicBezTo>
                    <a:pt x="20920" y="4686"/>
                    <a:pt x="16244" y="3"/>
                    <a:pt x="10471" y="0"/>
                  </a:cubicBezTo>
                  <a:cubicBezTo>
                    <a:pt x="10467" y="0"/>
                    <a:pt x="10463" y="0"/>
                    <a:pt x="104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36;p1"/>
            <p:cNvSpPr/>
            <p:nvPr/>
          </p:nvSpPr>
          <p:spPr>
            <a:xfrm>
              <a:off x="1624012" y="6227654"/>
              <a:ext cx="31750" cy="31750"/>
            </a:xfrm>
            <a:custGeom>
              <a:avLst/>
              <a:gdLst/>
              <a:ahLst/>
              <a:cxnLst/>
              <a:rect l="l" t="t" r="r" b="b"/>
              <a:pathLst>
                <a:path w="31750" h="31750" extrusionOk="0">
                  <a:moveTo>
                    <a:pt x="18523" y="0"/>
                  </a:moveTo>
                  <a:cubicBezTo>
                    <a:pt x="8290" y="4"/>
                    <a:pt x="-3" y="8303"/>
                    <a:pt x="0" y="18536"/>
                  </a:cubicBezTo>
                  <a:cubicBezTo>
                    <a:pt x="3" y="28770"/>
                    <a:pt x="8302" y="37062"/>
                    <a:pt x="18536" y="37059"/>
                  </a:cubicBezTo>
                  <a:cubicBezTo>
                    <a:pt x="28767" y="37055"/>
                    <a:pt x="37058" y="28761"/>
                    <a:pt x="37058" y="18529"/>
                  </a:cubicBezTo>
                  <a:cubicBezTo>
                    <a:pt x="37062" y="8299"/>
                    <a:pt x="28772" y="4"/>
                    <a:pt x="18542" y="0"/>
                  </a:cubicBezTo>
                  <a:cubicBezTo>
                    <a:pt x="18536" y="0"/>
                    <a:pt x="18529" y="0"/>
                    <a:pt x="18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37;p1"/>
            <p:cNvSpPr/>
            <p:nvPr/>
          </p:nvSpPr>
          <p:spPr>
            <a:xfrm>
              <a:off x="1823568" y="5126171"/>
              <a:ext cx="44450" cy="44450"/>
            </a:xfrm>
            <a:custGeom>
              <a:avLst/>
              <a:gdLst/>
              <a:ahLst/>
              <a:cxnLst/>
              <a:rect l="l" t="t" r="r" b="b"/>
              <a:pathLst>
                <a:path w="44450" h="44450" extrusionOk="0">
                  <a:moveTo>
                    <a:pt x="23647" y="0"/>
                  </a:moveTo>
                  <a:cubicBezTo>
                    <a:pt x="10584" y="3"/>
                    <a:pt x="-3" y="10597"/>
                    <a:pt x="0" y="23660"/>
                  </a:cubicBezTo>
                  <a:cubicBezTo>
                    <a:pt x="3" y="36724"/>
                    <a:pt x="10596" y="47311"/>
                    <a:pt x="23660" y="47308"/>
                  </a:cubicBezTo>
                  <a:cubicBezTo>
                    <a:pt x="36711" y="47304"/>
                    <a:pt x="47294" y="36730"/>
                    <a:pt x="47308" y="23679"/>
                  </a:cubicBezTo>
                  <a:cubicBezTo>
                    <a:pt x="47322" y="10616"/>
                    <a:pt x="36743" y="14"/>
                    <a:pt x="23679" y="0"/>
                  </a:cubicBezTo>
                  <a:cubicBezTo>
                    <a:pt x="23669" y="0"/>
                    <a:pt x="23658" y="0"/>
                    <a:pt x="236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 name="Google Shape;38;p1"/>
            <p:cNvSpPr/>
            <p:nvPr/>
          </p:nvSpPr>
          <p:spPr>
            <a:xfrm>
              <a:off x="1460786" y="5867267"/>
              <a:ext cx="63500" cy="63500"/>
            </a:xfrm>
            <a:custGeom>
              <a:avLst/>
              <a:gdLst/>
              <a:ahLst/>
              <a:cxnLst/>
              <a:rect l="l" t="t" r="r" b="b"/>
              <a:pathLst>
                <a:path w="63500" h="63500" extrusionOk="0">
                  <a:moveTo>
                    <a:pt x="66307" y="33153"/>
                  </a:moveTo>
                  <a:cubicBezTo>
                    <a:pt x="66307" y="14843"/>
                    <a:pt x="51463" y="0"/>
                    <a:pt x="33153" y="0"/>
                  </a:cubicBezTo>
                  <a:cubicBezTo>
                    <a:pt x="14843" y="0"/>
                    <a:pt x="0" y="14843"/>
                    <a:pt x="0" y="33153"/>
                  </a:cubicBezTo>
                  <a:cubicBezTo>
                    <a:pt x="0" y="51464"/>
                    <a:pt x="14843" y="66307"/>
                    <a:pt x="33153" y="66307"/>
                  </a:cubicBezTo>
                  <a:cubicBezTo>
                    <a:pt x="51460" y="66310"/>
                    <a:pt x="66303" y="51473"/>
                    <a:pt x="66307" y="33166"/>
                  </a:cubicBezTo>
                  <a:cubicBezTo>
                    <a:pt x="66307" y="33162"/>
                    <a:pt x="66307" y="33158"/>
                    <a:pt x="66307" y="331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 name="Google Shape;39;p1"/>
            <p:cNvSpPr/>
            <p:nvPr/>
          </p:nvSpPr>
          <p:spPr>
            <a:xfrm>
              <a:off x="1557426" y="1466704"/>
              <a:ext cx="38100" cy="38100"/>
            </a:xfrm>
            <a:custGeom>
              <a:avLst/>
              <a:gdLst/>
              <a:ahLst/>
              <a:cxnLst/>
              <a:rect l="l" t="t" r="r" b="b"/>
              <a:pathLst>
                <a:path w="38100" h="38100" extrusionOk="0">
                  <a:moveTo>
                    <a:pt x="44221" y="22104"/>
                  </a:moveTo>
                  <a:cubicBezTo>
                    <a:pt x="44218" y="9893"/>
                    <a:pt x="34316" y="-3"/>
                    <a:pt x="22104" y="0"/>
                  </a:cubicBezTo>
                  <a:cubicBezTo>
                    <a:pt x="9893" y="3"/>
                    <a:pt x="-3" y="9906"/>
                    <a:pt x="0" y="22117"/>
                  </a:cubicBezTo>
                  <a:cubicBezTo>
                    <a:pt x="3" y="34326"/>
                    <a:pt x="9902" y="44221"/>
                    <a:pt x="22111" y="44221"/>
                  </a:cubicBezTo>
                  <a:cubicBezTo>
                    <a:pt x="34319" y="44225"/>
                    <a:pt x="44218" y="34331"/>
                    <a:pt x="44221" y="22123"/>
                  </a:cubicBezTo>
                  <a:cubicBezTo>
                    <a:pt x="44221" y="22117"/>
                    <a:pt x="44221" y="22111"/>
                    <a:pt x="44221" y="221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 name="Google Shape;40;p1"/>
            <p:cNvSpPr/>
            <p:nvPr/>
          </p:nvSpPr>
          <p:spPr>
            <a:xfrm>
              <a:off x="1323353" y="1862728"/>
              <a:ext cx="50800" cy="50800"/>
            </a:xfrm>
            <a:custGeom>
              <a:avLst/>
              <a:gdLst/>
              <a:ahLst/>
              <a:cxnLst/>
              <a:rect l="l" t="t" r="r" b="b"/>
              <a:pathLst>
                <a:path w="50800" h="50800" extrusionOk="0">
                  <a:moveTo>
                    <a:pt x="25832" y="0"/>
                  </a:moveTo>
                  <a:cubicBezTo>
                    <a:pt x="11565" y="0"/>
                    <a:pt x="0" y="11565"/>
                    <a:pt x="0" y="25832"/>
                  </a:cubicBezTo>
                  <a:cubicBezTo>
                    <a:pt x="0" y="40098"/>
                    <a:pt x="11565" y="51664"/>
                    <a:pt x="25832" y="51664"/>
                  </a:cubicBezTo>
                  <a:cubicBezTo>
                    <a:pt x="40098" y="51664"/>
                    <a:pt x="51664" y="40098"/>
                    <a:pt x="51664" y="25832"/>
                  </a:cubicBezTo>
                  <a:cubicBezTo>
                    <a:pt x="51670" y="11572"/>
                    <a:pt x="40117" y="7"/>
                    <a:pt x="25857" y="0"/>
                  </a:cubicBezTo>
                  <a:cubicBezTo>
                    <a:pt x="25849" y="0"/>
                    <a:pt x="25840" y="0"/>
                    <a:pt x="2583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1"/>
            <p:cNvSpPr/>
            <p:nvPr/>
          </p:nvSpPr>
          <p:spPr>
            <a:xfrm>
              <a:off x="1394263" y="4144575"/>
              <a:ext cx="31750" cy="31750"/>
            </a:xfrm>
            <a:custGeom>
              <a:avLst/>
              <a:gdLst/>
              <a:ahLst/>
              <a:cxnLst/>
              <a:rect l="l" t="t" r="r" b="b"/>
              <a:pathLst>
                <a:path w="31750" h="31750" extrusionOk="0">
                  <a:moveTo>
                    <a:pt x="17069" y="0"/>
                  </a:moveTo>
                  <a:cubicBezTo>
                    <a:pt x="7642" y="0"/>
                    <a:pt x="0" y="7642"/>
                    <a:pt x="0" y="17069"/>
                  </a:cubicBezTo>
                  <a:cubicBezTo>
                    <a:pt x="0" y="26496"/>
                    <a:pt x="7642" y="34137"/>
                    <a:pt x="17069" y="34137"/>
                  </a:cubicBezTo>
                  <a:cubicBezTo>
                    <a:pt x="26496" y="34137"/>
                    <a:pt x="34138" y="26496"/>
                    <a:pt x="34138" y="17069"/>
                  </a:cubicBezTo>
                  <a:cubicBezTo>
                    <a:pt x="34138" y="7642"/>
                    <a:pt x="26496" y="0"/>
                    <a:pt x="170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1"/>
            <p:cNvSpPr/>
            <p:nvPr/>
          </p:nvSpPr>
          <p:spPr>
            <a:xfrm>
              <a:off x="2021840" y="1025296"/>
              <a:ext cx="25400" cy="25400"/>
            </a:xfrm>
            <a:custGeom>
              <a:avLst/>
              <a:gdLst/>
              <a:ahLst/>
              <a:cxnLst/>
              <a:rect l="l" t="t" r="r" b="b"/>
              <a:pathLst>
                <a:path w="25400" h="25400" extrusionOk="0">
                  <a:moveTo>
                    <a:pt x="14605" y="0"/>
                  </a:moveTo>
                  <a:cubicBezTo>
                    <a:pt x="6539" y="0"/>
                    <a:pt x="0" y="6539"/>
                    <a:pt x="0" y="14605"/>
                  </a:cubicBezTo>
                  <a:cubicBezTo>
                    <a:pt x="0" y="22671"/>
                    <a:pt x="6539" y="29210"/>
                    <a:pt x="14605" y="29210"/>
                  </a:cubicBezTo>
                  <a:cubicBezTo>
                    <a:pt x="22671" y="29210"/>
                    <a:pt x="29210" y="22671"/>
                    <a:pt x="29210" y="14605"/>
                  </a:cubicBezTo>
                  <a:cubicBezTo>
                    <a:pt x="29210" y="6539"/>
                    <a:pt x="22671" y="0"/>
                    <a:pt x="146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 name="Google Shape;43;p1"/>
            <p:cNvSpPr/>
            <p:nvPr/>
          </p:nvSpPr>
          <p:spPr>
            <a:xfrm>
              <a:off x="3752196" y="4709623"/>
              <a:ext cx="50800" cy="50800"/>
            </a:xfrm>
            <a:custGeom>
              <a:avLst/>
              <a:gdLst/>
              <a:ahLst/>
              <a:cxnLst/>
              <a:rect l="l" t="t" r="r" b="b"/>
              <a:pathLst>
                <a:path w="50800" h="50800" extrusionOk="0">
                  <a:moveTo>
                    <a:pt x="27635" y="0"/>
                  </a:moveTo>
                  <a:cubicBezTo>
                    <a:pt x="12373" y="0"/>
                    <a:pt x="0" y="12373"/>
                    <a:pt x="0" y="27635"/>
                  </a:cubicBezTo>
                  <a:cubicBezTo>
                    <a:pt x="0" y="42898"/>
                    <a:pt x="12373" y="55270"/>
                    <a:pt x="27635" y="55270"/>
                  </a:cubicBezTo>
                  <a:cubicBezTo>
                    <a:pt x="42898" y="55270"/>
                    <a:pt x="55270" y="42897"/>
                    <a:pt x="55270" y="27635"/>
                  </a:cubicBezTo>
                  <a:cubicBezTo>
                    <a:pt x="55274" y="12376"/>
                    <a:pt x="42907" y="3"/>
                    <a:pt x="27648" y="0"/>
                  </a:cubicBezTo>
                  <a:cubicBezTo>
                    <a:pt x="27644" y="0"/>
                    <a:pt x="27639" y="0"/>
                    <a:pt x="276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 name="Google Shape;44;p1"/>
            <p:cNvSpPr/>
            <p:nvPr/>
          </p:nvSpPr>
          <p:spPr>
            <a:xfrm>
              <a:off x="4014235" y="5153742"/>
              <a:ext cx="12700" cy="12700"/>
            </a:xfrm>
            <a:custGeom>
              <a:avLst/>
              <a:gdLst/>
              <a:ahLst/>
              <a:cxnLst/>
              <a:rect l="l" t="t" r="r" b="b"/>
              <a:pathLst>
                <a:path w="12700" h="12700" extrusionOk="0">
                  <a:moveTo>
                    <a:pt x="9379" y="0"/>
                  </a:moveTo>
                  <a:cubicBezTo>
                    <a:pt x="4199" y="0"/>
                    <a:pt x="0" y="4199"/>
                    <a:pt x="0" y="9379"/>
                  </a:cubicBezTo>
                  <a:cubicBezTo>
                    <a:pt x="0" y="14559"/>
                    <a:pt x="4199" y="18758"/>
                    <a:pt x="9379" y="18758"/>
                  </a:cubicBezTo>
                  <a:cubicBezTo>
                    <a:pt x="14559" y="18758"/>
                    <a:pt x="18758" y="14559"/>
                    <a:pt x="18758" y="9379"/>
                  </a:cubicBezTo>
                  <a:cubicBezTo>
                    <a:pt x="18761" y="4202"/>
                    <a:pt x="14568" y="3"/>
                    <a:pt x="9392" y="0"/>
                  </a:cubicBezTo>
                  <a:cubicBezTo>
                    <a:pt x="9387" y="0"/>
                    <a:pt x="9383" y="0"/>
                    <a:pt x="93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 name="Google Shape;45;p1"/>
            <p:cNvSpPr/>
            <p:nvPr/>
          </p:nvSpPr>
          <p:spPr>
            <a:xfrm>
              <a:off x="4093083" y="3867239"/>
              <a:ext cx="63500" cy="63500"/>
            </a:xfrm>
            <a:custGeom>
              <a:avLst/>
              <a:gdLst/>
              <a:ahLst/>
              <a:cxnLst/>
              <a:rect l="l" t="t" r="r" b="b"/>
              <a:pathLst>
                <a:path w="63500" h="63500" extrusionOk="0">
                  <a:moveTo>
                    <a:pt x="64478" y="32239"/>
                  </a:moveTo>
                  <a:cubicBezTo>
                    <a:pt x="64478" y="14434"/>
                    <a:pt x="50044" y="0"/>
                    <a:pt x="32239" y="0"/>
                  </a:cubicBezTo>
                  <a:cubicBezTo>
                    <a:pt x="14434" y="0"/>
                    <a:pt x="0" y="14434"/>
                    <a:pt x="0" y="32239"/>
                  </a:cubicBezTo>
                  <a:cubicBezTo>
                    <a:pt x="0" y="50044"/>
                    <a:pt x="14434" y="64478"/>
                    <a:pt x="32239" y="64478"/>
                  </a:cubicBezTo>
                  <a:cubicBezTo>
                    <a:pt x="50037" y="64485"/>
                    <a:pt x="64471" y="50063"/>
                    <a:pt x="64478" y="32265"/>
                  </a:cubicBezTo>
                  <a:cubicBezTo>
                    <a:pt x="64478" y="32256"/>
                    <a:pt x="64478" y="32248"/>
                    <a:pt x="64478" y="3223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 name="Google Shape;46;p1"/>
            <p:cNvSpPr/>
            <p:nvPr/>
          </p:nvSpPr>
          <p:spPr>
            <a:xfrm>
              <a:off x="3880739" y="797611"/>
              <a:ext cx="57150" cy="57150"/>
            </a:xfrm>
            <a:custGeom>
              <a:avLst/>
              <a:gdLst/>
              <a:ahLst/>
              <a:cxnLst/>
              <a:rect l="l" t="t" r="r" b="b"/>
              <a:pathLst>
                <a:path w="57150" h="57150" extrusionOk="0">
                  <a:moveTo>
                    <a:pt x="31071" y="0"/>
                  </a:moveTo>
                  <a:cubicBezTo>
                    <a:pt x="13911" y="0"/>
                    <a:pt x="0" y="13911"/>
                    <a:pt x="0" y="31071"/>
                  </a:cubicBezTo>
                  <a:cubicBezTo>
                    <a:pt x="0" y="48230"/>
                    <a:pt x="13911" y="62141"/>
                    <a:pt x="31071" y="62141"/>
                  </a:cubicBezTo>
                  <a:cubicBezTo>
                    <a:pt x="48230" y="62141"/>
                    <a:pt x="62141" y="48230"/>
                    <a:pt x="62141" y="31071"/>
                  </a:cubicBezTo>
                  <a:cubicBezTo>
                    <a:pt x="62148" y="13918"/>
                    <a:pt x="48249" y="7"/>
                    <a:pt x="31096" y="0"/>
                  </a:cubicBezTo>
                  <a:cubicBezTo>
                    <a:pt x="31088" y="0"/>
                    <a:pt x="31079" y="0"/>
                    <a:pt x="3107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1"/>
            <p:cNvSpPr/>
            <p:nvPr/>
          </p:nvSpPr>
          <p:spPr>
            <a:xfrm>
              <a:off x="3780199" y="3335191"/>
              <a:ext cx="25400" cy="25400"/>
            </a:xfrm>
            <a:custGeom>
              <a:avLst/>
              <a:gdLst/>
              <a:ahLst/>
              <a:cxnLst/>
              <a:rect l="l" t="t" r="r" b="b"/>
              <a:pathLst>
                <a:path w="25400" h="25400" extrusionOk="0">
                  <a:moveTo>
                    <a:pt x="14916" y="0"/>
                  </a:moveTo>
                  <a:cubicBezTo>
                    <a:pt x="6678" y="0"/>
                    <a:pt x="0" y="6678"/>
                    <a:pt x="0" y="14916"/>
                  </a:cubicBezTo>
                  <a:cubicBezTo>
                    <a:pt x="0" y="23154"/>
                    <a:pt x="6678" y="29832"/>
                    <a:pt x="14916" y="29832"/>
                  </a:cubicBezTo>
                  <a:cubicBezTo>
                    <a:pt x="23154" y="29832"/>
                    <a:pt x="29832" y="23154"/>
                    <a:pt x="29832" y="14916"/>
                  </a:cubicBezTo>
                  <a:cubicBezTo>
                    <a:pt x="29832" y="6678"/>
                    <a:pt x="23154" y="0"/>
                    <a:pt x="1491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 name="Google Shape;48;p1"/>
            <p:cNvSpPr/>
            <p:nvPr/>
          </p:nvSpPr>
          <p:spPr>
            <a:xfrm>
              <a:off x="3796563" y="1708487"/>
              <a:ext cx="31750" cy="31750"/>
            </a:xfrm>
            <a:custGeom>
              <a:avLst/>
              <a:gdLst/>
              <a:ahLst/>
              <a:cxnLst/>
              <a:rect l="l" t="t" r="r" b="b"/>
              <a:pathLst>
                <a:path w="31750" h="31750" extrusionOk="0">
                  <a:moveTo>
                    <a:pt x="18847" y="0"/>
                  </a:moveTo>
                  <a:cubicBezTo>
                    <a:pt x="8438" y="0"/>
                    <a:pt x="0" y="8438"/>
                    <a:pt x="0" y="18847"/>
                  </a:cubicBezTo>
                  <a:cubicBezTo>
                    <a:pt x="0" y="29256"/>
                    <a:pt x="8438" y="37693"/>
                    <a:pt x="18847" y="37693"/>
                  </a:cubicBezTo>
                  <a:cubicBezTo>
                    <a:pt x="29256" y="37693"/>
                    <a:pt x="37694" y="29255"/>
                    <a:pt x="37694" y="18847"/>
                  </a:cubicBezTo>
                  <a:cubicBezTo>
                    <a:pt x="37697" y="8441"/>
                    <a:pt x="29265" y="3"/>
                    <a:pt x="18860" y="0"/>
                  </a:cubicBezTo>
                  <a:cubicBezTo>
                    <a:pt x="18855" y="0"/>
                    <a:pt x="18851" y="0"/>
                    <a:pt x="188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49;p1"/>
            <p:cNvSpPr/>
            <p:nvPr/>
          </p:nvSpPr>
          <p:spPr>
            <a:xfrm>
              <a:off x="4115689" y="5733415"/>
              <a:ext cx="57150" cy="57150"/>
            </a:xfrm>
            <a:custGeom>
              <a:avLst/>
              <a:gdLst/>
              <a:ahLst/>
              <a:cxnLst/>
              <a:rect l="l" t="t" r="r" b="b"/>
              <a:pathLst>
                <a:path w="57150" h="57150" extrusionOk="0">
                  <a:moveTo>
                    <a:pt x="29978" y="0"/>
                  </a:moveTo>
                  <a:cubicBezTo>
                    <a:pt x="13418" y="3"/>
                    <a:pt x="-3" y="13431"/>
                    <a:pt x="0" y="29991"/>
                  </a:cubicBezTo>
                  <a:cubicBezTo>
                    <a:pt x="3" y="46551"/>
                    <a:pt x="13431" y="59973"/>
                    <a:pt x="29991" y="59970"/>
                  </a:cubicBezTo>
                  <a:cubicBezTo>
                    <a:pt x="46549" y="59966"/>
                    <a:pt x="59970" y="46543"/>
                    <a:pt x="59970" y="29985"/>
                  </a:cubicBezTo>
                  <a:cubicBezTo>
                    <a:pt x="59973" y="13428"/>
                    <a:pt x="46554" y="4"/>
                    <a:pt x="29998" y="0"/>
                  </a:cubicBezTo>
                  <a:cubicBezTo>
                    <a:pt x="29992" y="0"/>
                    <a:pt x="29985" y="0"/>
                    <a:pt x="29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1"/>
            <p:cNvSpPr/>
            <p:nvPr/>
          </p:nvSpPr>
          <p:spPr>
            <a:xfrm>
              <a:off x="3888626" y="6595288"/>
              <a:ext cx="38100" cy="38100"/>
            </a:xfrm>
            <a:custGeom>
              <a:avLst/>
              <a:gdLst/>
              <a:ahLst/>
              <a:cxnLst/>
              <a:rect l="l" t="t" r="r" b="b"/>
              <a:pathLst>
                <a:path w="38100" h="38100" extrusionOk="0">
                  <a:moveTo>
                    <a:pt x="20523" y="0"/>
                  </a:moveTo>
                  <a:cubicBezTo>
                    <a:pt x="9189" y="0"/>
                    <a:pt x="0" y="9189"/>
                    <a:pt x="0" y="20524"/>
                  </a:cubicBezTo>
                  <a:cubicBezTo>
                    <a:pt x="0" y="31859"/>
                    <a:pt x="9189" y="41047"/>
                    <a:pt x="20523" y="41047"/>
                  </a:cubicBezTo>
                  <a:cubicBezTo>
                    <a:pt x="31858" y="41047"/>
                    <a:pt x="41046" y="31859"/>
                    <a:pt x="41046" y="20524"/>
                  </a:cubicBezTo>
                  <a:cubicBezTo>
                    <a:pt x="41050" y="9192"/>
                    <a:pt x="31867" y="4"/>
                    <a:pt x="20536" y="0"/>
                  </a:cubicBezTo>
                  <a:cubicBezTo>
                    <a:pt x="20532" y="0"/>
                    <a:pt x="20527" y="0"/>
                    <a:pt x="20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1"/>
            <p:cNvSpPr/>
            <p:nvPr/>
          </p:nvSpPr>
          <p:spPr>
            <a:xfrm>
              <a:off x="3960178" y="2753995"/>
              <a:ext cx="50800" cy="50800"/>
            </a:xfrm>
            <a:custGeom>
              <a:avLst/>
              <a:gdLst/>
              <a:ahLst/>
              <a:cxnLst/>
              <a:rect l="l" t="t" r="r" b="b"/>
              <a:pathLst>
                <a:path w="50800" h="50800" extrusionOk="0">
                  <a:moveTo>
                    <a:pt x="26035" y="0"/>
                  </a:moveTo>
                  <a:cubicBezTo>
                    <a:pt x="11656" y="0"/>
                    <a:pt x="0" y="11656"/>
                    <a:pt x="0" y="26035"/>
                  </a:cubicBezTo>
                  <a:cubicBezTo>
                    <a:pt x="0" y="40414"/>
                    <a:pt x="11656" y="52070"/>
                    <a:pt x="26035" y="52070"/>
                  </a:cubicBezTo>
                  <a:cubicBezTo>
                    <a:pt x="40413"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52;p1"/>
            <p:cNvSpPr/>
            <p:nvPr/>
          </p:nvSpPr>
          <p:spPr>
            <a:xfrm>
              <a:off x="4567822" y="2734576"/>
              <a:ext cx="38100" cy="38100"/>
            </a:xfrm>
            <a:custGeom>
              <a:avLst/>
              <a:gdLst/>
              <a:ahLst/>
              <a:cxnLst/>
              <a:rect l="l" t="t" r="r" b="b"/>
              <a:pathLst>
                <a:path w="38100" h="38100" extrusionOk="0">
                  <a:moveTo>
                    <a:pt x="22066" y="0"/>
                  </a:moveTo>
                  <a:cubicBezTo>
                    <a:pt x="9876" y="4"/>
                    <a:pt x="-3" y="9889"/>
                    <a:pt x="0" y="22079"/>
                  </a:cubicBezTo>
                  <a:cubicBezTo>
                    <a:pt x="3" y="34269"/>
                    <a:pt x="9889" y="44149"/>
                    <a:pt x="22079" y="44145"/>
                  </a:cubicBezTo>
                  <a:cubicBezTo>
                    <a:pt x="34267" y="44142"/>
                    <a:pt x="44145" y="34261"/>
                    <a:pt x="44145" y="22073"/>
                  </a:cubicBezTo>
                  <a:cubicBezTo>
                    <a:pt x="44148" y="9886"/>
                    <a:pt x="34272" y="4"/>
                    <a:pt x="22085" y="0"/>
                  </a:cubicBezTo>
                  <a:cubicBezTo>
                    <a:pt x="22079" y="0"/>
                    <a:pt x="22072" y="0"/>
                    <a:pt x="220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53;p1"/>
            <p:cNvSpPr/>
            <p:nvPr/>
          </p:nvSpPr>
          <p:spPr>
            <a:xfrm>
              <a:off x="4538948" y="5324704"/>
              <a:ext cx="25400" cy="25400"/>
            </a:xfrm>
            <a:custGeom>
              <a:avLst/>
              <a:gdLst/>
              <a:ahLst/>
              <a:cxnLst/>
              <a:rect l="l" t="t" r="r" b="b"/>
              <a:pathLst>
                <a:path w="25400" h="25400" extrusionOk="0">
                  <a:moveTo>
                    <a:pt x="13729" y="0"/>
                  </a:moveTo>
                  <a:cubicBezTo>
                    <a:pt x="6147" y="0"/>
                    <a:pt x="0" y="6147"/>
                    <a:pt x="0" y="13729"/>
                  </a:cubicBezTo>
                  <a:cubicBezTo>
                    <a:pt x="0" y="21311"/>
                    <a:pt x="6147" y="27457"/>
                    <a:pt x="13729" y="27457"/>
                  </a:cubicBezTo>
                  <a:cubicBezTo>
                    <a:pt x="21311" y="27457"/>
                    <a:pt x="27457" y="21311"/>
                    <a:pt x="27457" y="13729"/>
                  </a:cubicBezTo>
                  <a:cubicBezTo>
                    <a:pt x="27457" y="13727"/>
                    <a:pt x="27457" y="13724"/>
                    <a:pt x="27457" y="13722"/>
                  </a:cubicBezTo>
                  <a:cubicBezTo>
                    <a:pt x="27461" y="6147"/>
                    <a:pt x="21323" y="3"/>
                    <a:pt x="13748" y="0"/>
                  </a:cubicBezTo>
                  <a:cubicBezTo>
                    <a:pt x="13741" y="0"/>
                    <a:pt x="13735" y="0"/>
                    <a:pt x="137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54;p1"/>
            <p:cNvSpPr/>
            <p:nvPr/>
          </p:nvSpPr>
          <p:spPr>
            <a:xfrm>
              <a:off x="4136308" y="1988630"/>
              <a:ext cx="44450" cy="44450"/>
            </a:xfrm>
            <a:custGeom>
              <a:avLst/>
              <a:gdLst/>
              <a:ahLst/>
              <a:cxnLst/>
              <a:rect l="l" t="t" r="r" b="b"/>
              <a:pathLst>
                <a:path w="44450" h="44450" extrusionOk="0">
                  <a:moveTo>
                    <a:pt x="23171" y="0"/>
                  </a:moveTo>
                  <a:cubicBezTo>
                    <a:pt x="10374" y="0"/>
                    <a:pt x="0" y="10374"/>
                    <a:pt x="0" y="23171"/>
                  </a:cubicBezTo>
                  <a:cubicBezTo>
                    <a:pt x="0" y="35968"/>
                    <a:pt x="10374" y="46342"/>
                    <a:pt x="23171" y="46342"/>
                  </a:cubicBezTo>
                  <a:cubicBezTo>
                    <a:pt x="35968" y="46342"/>
                    <a:pt x="46342" y="35968"/>
                    <a:pt x="46342" y="23171"/>
                  </a:cubicBezTo>
                  <a:cubicBezTo>
                    <a:pt x="46346" y="10377"/>
                    <a:pt x="35977" y="3"/>
                    <a:pt x="23184" y="0"/>
                  </a:cubicBezTo>
                  <a:cubicBezTo>
                    <a:pt x="23180" y="0"/>
                    <a:pt x="23175" y="0"/>
                    <a:pt x="231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55;p1"/>
            <p:cNvSpPr/>
            <p:nvPr/>
          </p:nvSpPr>
          <p:spPr>
            <a:xfrm>
              <a:off x="4620025" y="6746278"/>
              <a:ext cx="50800" cy="50800"/>
            </a:xfrm>
            <a:custGeom>
              <a:avLst/>
              <a:gdLst/>
              <a:ahLst/>
              <a:cxnLst/>
              <a:rect l="l" t="t" r="r" b="b"/>
              <a:pathLst>
                <a:path w="50800" h="50800" extrusionOk="0">
                  <a:moveTo>
                    <a:pt x="28175" y="0"/>
                  </a:moveTo>
                  <a:cubicBezTo>
                    <a:pt x="12614" y="0"/>
                    <a:pt x="0" y="12615"/>
                    <a:pt x="0" y="28175"/>
                  </a:cubicBezTo>
                  <a:cubicBezTo>
                    <a:pt x="0" y="43735"/>
                    <a:pt x="12614" y="56350"/>
                    <a:pt x="28175" y="56350"/>
                  </a:cubicBezTo>
                  <a:cubicBezTo>
                    <a:pt x="43736" y="56350"/>
                    <a:pt x="56350" y="43735"/>
                    <a:pt x="56350" y="28175"/>
                  </a:cubicBezTo>
                  <a:cubicBezTo>
                    <a:pt x="56357" y="12622"/>
                    <a:pt x="43754" y="7"/>
                    <a:pt x="28201" y="0"/>
                  </a:cubicBezTo>
                  <a:cubicBezTo>
                    <a:pt x="28192" y="0"/>
                    <a:pt x="28184" y="0"/>
                    <a:pt x="281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56;p1"/>
            <p:cNvSpPr/>
            <p:nvPr/>
          </p:nvSpPr>
          <p:spPr>
            <a:xfrm>
              <a:off x="4586180" y="3174638"/>
              <a:ext cx="19050" cy="19050"/>
            </a:xfrm>
            <a:custGeom>
              <a:avLst/>
              <a:gdLst/>
              <a:ahLst/>
              <a:cxnLst/>
              <a:rect l="l" t="t" r="r" b="b"/>
              <a:pathLst>
                <a:path w="19050" h="19050" extrusionOk="0">
                  <a:moveTo>
                    <a:pt x="10839" y="0"/>
                  </a:moveTo>
                  <a:cubicBezTo>
                    <a:pt x="4853" y="0"/>
                    <a:pt x="0" y="4853"/>
                    <a:pt x="0" y="10839"/>
                  </a:cubicBezTo>
                  <a:cubicBezTo>
                    <a:pt x="0" y="16826"/>
                    <a:pt x="4853" y="21679"/>
                    <a:pt x="10839" y="21679"/>
                  </a:cubicBezTo>
                  <a:cubicBezTo>
                    <a:pt x="16826" y="21679"/>
                    <a:pt x="21679" y="16826"/>
                    <a:pt x="21679" y="10839"/>
                  </a:cubicBezTo>
                  <a:cubicBezTo>
                    <a:pt x="21682" y="4856"/>
                    <a:pt x="16835" y="3"/>
                    <a:pt x="10852" y="0"/>
                  </a:cubicBezTo>
                  <a:cubicBezTo>
                    <a:pt x="10847" y="0"/>
                    <a:pt x="10843" y="0"/>
                    <a:pt x="108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57;p1"/>
            <p:cNvSpPr/>
            <p:nvPr/>
          </p:nvSpPr>
          <p:spPr>
            <a:xfrm>
              <a:off x="4529690" y="1477270"/>
              <a:ext cx="25400" cy="25400"/>
            </a:xfrm>
            <a:custGeom>
              <a:avLst/>
              <a:gdLst/>
              <a:ahLst/>
              <a:cxnLst/>
              <a:rect l="l" t="t" r="r" b="b"/>
              <a:pathLst>
                <a:path w="25400" h="25400" extrusionOk="0">
                  <a:moveTo>
                    <a:pt x="28054" y="14027"/>
                  </a:moveTo>
                  <a:cubicBezTo>
                    <a:pt x="28054" y="6280"/>
                    <a:pt x="21774" y="0"/>
                    <a:pt x="14027" y="0"/>
                  </a:cubicBezTo>
                  <a:cubicBezTo>
                    <a:pt x="6280" y="0"/>
                    <a:pt x="0" y="6280"/>
                    <a:pt x="0" y="14027"/>
                  </a:cubicBezTo>
                  <a:cubicBezTo>
                    <a:pt x="0" y="21774"/>
                    <a:pt x="6280" y="28054"/>
                    <a:pt x="14027" y="28054"/>
                  </a:cubicBezTo>
                  <a:cubicBezTo>
                    <a:pt x="21770" y="28058"/>
                    <a:pt x="28051" y="21783"/>
                    <a:pt x="28054" y="14040"/>
                  </a:cubicBezTo>
                  <a:cubicBezTo>
                    <a:pt x="28054" y="14036"/>
                    <a:pt x="28054" y="14031"/>
                    <a:pt x="28054" y="140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58;p1"/>
            <p:cNvSpPr/>
            <p:nvPr/>
          </p:nvSpPr>
          <p:spPr>
            <a:xfrm>
              <a:off x="4274420" y="5530640"/>
              <a:ext cx="57150" cy="57150"/>
            </a:xfrm>
            <a:custGeom>
              <a:avLst/>
              <a:gdLst/>
              <a:ahLst/>
              <a:cxnLst/>
              <a:rect l="l" t="t" r="r" b="b"/>
              <a:pathLst>
                <a:path w="57150" h="57150" extrusionOk="0">
                  <a:moveTo>
                    <a:pt x="29026" y="0"/>
                  </a:moveTo>
                  <a:cubicBezTo>
                    <a:pt x="12999" y="-3"/>
                    <a:pt x="3" y="12986"/>
                    <a:pt x="0" y="29013"/>
                  </a:cubicBezTo>
                  <a:cubicBezTo>
                    <a:pt x="-3" y="45040"/>
                    <a:pt x="12986" y="58035"/>
                    <a:pt x="29013" y="58039"/>
                  </a:cubicBezTo>
                  <a:cubicBezTo>
                    <a:pt x="45040" y="58042"/>
                    <a:pt x="58035" y="45053"/>
                    <a:pt x="58039" y="29026"/>
                  </a:cubicBezTo>
                  <a:cubicBezTo>
                    <a:pt x="58039" y="29021"/>
                    <a:pt x="58039" y="29017"/>
                    <a:pt x="58039" y="29013"/>
                  </a:cubicBezTo>
                  <a:cubicBezTo>
                    <a:pt x="58042" y="12993"/>
                    <a:pt x="45058" y="3"/>
                    <a:pt x="29038" y="0"/>
                  </a:cubicBezTo>
                  <a:cubicBezTo>
                    <a:pt x="29034" y="0"/>
                    <a:pt x="29030" y="0"/>
                    <a:pt x="290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 name="Google Shape;59;p1"/>
            <p:cNvSpPr/>
            <p:nvPr/>
          </p:nvSpPr>
          <p:spPr>
            <a:xfrm>
              <a:off x="4429690" y="3048165"/>
              <a:ext cx="44450" cy="44450"/>
            </a:xfrm>
            <a:custGeom>
              <a:avLst/>
              <a:gdLst/>
              <a:ahLst/>
              <a:cxnLst/>
              <a:rect l="l" t="t" r="r" b="b"/>
              <a:pathLst>
                <a:path w="44450" h="44450" extrusionOk="0">
                  <a:moveTo>
                    <a:pt x="22784" y="0"/>
                  </a:moveTo>
                  <a:cubicBezTo>
                    <a:pt x="10201" y="0"/>
                    <a:pt x="0" y="10201"/>
                    <a:pt x="0" y="22784"/>
                  </a:cubicBezTo>
                  <a:cubicBezTo>
                    <a:pt x="0" y="35367"/>
                    <a:pt x="10201" y="45568"/>
                    <a:pt x="22784" y="45568"/>
                  </a:cubicBezTo>
                  <a:cubicBezTo>
                    <a:pt x="35367" y="45568"/>
                    <a:pt x="45568" y="35367"/>
                    <a:pt x="45568" y="22784"/>
                  </a:cubicBezTo>
                  <a:cubicBezTo>
                    <a:pt x="45571" y="10204"/>
                    <a:pt x="35376" y="4"/>
                    <a:pt x="22797" y="0"/>
                  </a:cubicBezTo>
                  <a:cubicBezTo>
                    <a:pt x="22792" y="0"/>
                    <a:pt x="22788" y="0"/>
                    <a:pt x="22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 name="Google Shape;60;p1"/>
            <p:cNvSpPr/>
            <p:nvPr/>
          </p:nvSpPr>
          <p:spPr>
            <a:xfrm>
              <a:off x="3123997" y="1084307"/>
              <a:ext cx="25400" cy="25400"/>
            </a:xfrm>
            <a:custGeom>
              <a:avLst/>
              <a:gdLst/>
              <a:ahLst/>
              <a:cxnLst/>
              <a:rect l="l" t="t" r="r" b="b"/>
              <a:pathLst>
                <a:path w="25400" h="25400" extrusionOk="0">
                  <a:moveTo>
                    <a:pt x="13627" y="27254"/>
                  </a:moveTo>
                  <a:cubicBezTo>
                    <a:pt x="21153" y="27254"/>
                    <a:pt x="27254" y="21153"/>
                    <a:pt x="27254" y="13627"/>
                  </a:cubicBezTo>
                  <a:cubicBezTo>
                    <a:pt x="27254" y="6101"/>
                    <a:pt x="21153" y="0"/>
                    <a:pt x="13627" y="0"/>
                  </a:cubicBezTo>
                  <a:cubicBezTo>
                    <a:pt x="6101" y="0"/>
                    <a:pt x="0" y="6101"/>
                    <a:pt x="0" y="13627"/>
                  </a:cubicBezTo>
                  <a:cubicBezTo>
                    <a:pt x="-3" y="21150"/>
                    <a:pt x="6092" y="27251"/>
                    <a:pt x="13614" y="27254"/>
                  </a:cubicBezTo>
                  <a:cubicBezTo>
                    <a:pt x="13619" y="27254"/>
                    <a:pt x="13623" y="27254"/>
                    <a:pt x="13627" y="2725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61;p1"/>
            <p:cNvSpPr/>
            <p:nvPr/>
          </p:nvSpPr>
          <p:spPr>
            <a:xfrm>
              <a:off x="2866803" y="5099399"/>
              <a:ext cx="38100" cy="38100"/>
            </a:xfrm>
            <a:custGeom>
              <a:avLst/>
              <a:gdLst/>
              <a:ahLst/>
              <a:cxnLst/>
              <a:rect l="l" t="t" r="r" b="b"/>
              <a:pathLst>
                <a:path w="38100" h="38100" extrusionOk="0">
                  <a:moveTo>
                    <a:pt x="19482" y="0"/>
                  </a:moveTo>
                  <a:cubicBezTo>
                    <a:pt x="8722" y="0"/>
                    <a:pt x="0" y="8722"/>
                    <a:pt x="0" y="19482"/>
                  </a:cubicBezTo>
                  <a:cubicBezTo>
                    <a:pt x="0" y="30241"/>
                    <a:pt x="8722" y="38964"/>
                    <a:pt x="19482" y="38964"/>
                  </a:cubicBezTo>
                  <a:cubicBezTo>
                    <a:pt x="30241" y="38964"/>
                    <a:pt x="38964" y="30241"/>
                    <a:pt x="38964" y="19482"/>
                  </a:cubicBezTo>
                  <a:cubicBezTo>
                    <a:pt x="38967" y="8726"/>
                    <a:pt x="30250" y="3"/>
                    <a:pt x="19494" y="0"/>
                  </a:cubicBezTo>
                  <a:cubicBezTo>
                    <a:pt x="19490" y="0"/>
                    <a:pt x="19486" y="0"/>
                    <a:pt x="194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1"/>
            <p:cNvSpPr/>
            <p:nvPr/>
          </p:nvSpPr>
          <p:spPr>
            <a:xfrm>
              <a:off x="3190735" y="580282"/>
              <a:ext cx="25400" cy="25400"/>
            </a:xfrm>
            <a:custGeom>
              <a:avLst/>
              <a:gdLst/>
              <a:ahLst/>
              <a:cxnLst/>
              <a:rect l="l" t="t" r="r" b="b"/>
              <a:pathLst>
                <a:path w="25400" h="25400" extrusionOk="0">
                  <a:moveTo>
                    <a:pt x="28842" y="14427"/>
                  </a:moveTo>
                  <a:cubicBezTo>
                    <a:pt x="28845" y="6463"/>
                    <a:pt x="22392" y="4"/>
                    <a:pt x="14427" y="0"/>
                  </a:cubicBezTo>
                  <a:cubicBezTo>
                    <a:pt x="6463" y="-3"/>
                    <a:pt x="3" y="6450"/>
                    <a:pt x="0" y="14414"/>
                  </a:cubicBezTo>
                  <a:cubicBezTo>
                    <a:pt x="-3" y="22379"/>
                    <a:pt x="6450" y="28838"/>
                    <a:pt x="14414" y="28842"/>
                  </a:cubicBezTo>
                  <a:cubicBezTo>
                    <a:pt x="14417" y="28842"/>
                    <a:pt x="14419" y="28842"/>
                    <a:pt x="14421" y="28842"/>
                  </a:cubicBezTo>
                  <a:cubicBezTo>
                    <a:pt x="22382" y="28845"/>
                    <a:pt x="28838" y="22394"/>
                    <a:pt x="28842" y="14434"/>
                  </a:cubicBezTo>
                  <a:cubicBezTo>
                    <a:pt x="28842" y="14431"/>
                    <a:pt x="28842" y="14429"/>
                    <a:pt x="28842" y="144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1"/>
            <p:cNvSpPr/>
            <p:nvPr/>
          </p:nvSpPr>
          <p:spPr>
            <a:xfrm>
              <a:off x="3200311" y="1232141"/>
              <a:ext cx="38100" cy="38100"/>
            </a:xfrm>
            <a:custGeom>
              <a:avLst/>
              <a:gdLst/>
              <a:ahLst/>
              <a:cxnLst/>
              <a:rect l="l" t="t" r="r" b="b"/>
              <a:pathLst>
                <a:path w="38100" h="38100" extrusionOk="0">
                  <a:moveTo>
                    <a:pt x="40487" y="20244"/>
                  </a:moveTo>
                  <a:cubicBezTo>
                    <a:pt x="40487" y="9063"/>
                    <a:pt x="31424" y="0"/>
                    <a:pt x="20244" y="0"/>
                  </a:cubicBezTo>
                  <a:cubicBezTo>
                    <a:pt x="9063" y="0"/>
                    <a:pt x="0" y="9063"/>
                    <a:pt x="0" y="20244"/>
                  </a:cubicBezTo>
                  <a:cubicBezTo>
                    <a:pt x="0" y="31424"/>
                    <a:pt x="9063" y="40488"/>
                    <a:pt x="20244" y="40488"/>
                  </a:cubicBezTo>
                  <a:cubicBezTo>
                    <a:pt x="31421" y="40491"/>
                    <a:pt x="40484" y="31433"/>
                    <a:pt x="40487" y="20257"/>
                  </a:cubicBezTo>
                  <a:cubicBezTo>
                    <a:pt x="40487" y="20252"/>
                    <a:pt x="40487" y="20248"/>
                    <a:pt x="40487"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1"/>
            <p:cNvSpPr/>
            <p:nvPr/>
          </p:nvSpPr>
          <p:spPr>
            <a:xfrm>
              <a:off x="2937478" y="3377914"/>
              <a:ext cx="50800" cy="50800"/>
            </a:xfrm>
            <a:custGeom>
              <a:avLst/>
              <a:gdLst/>
              <a:ahLst/>
              <a:cxnLst/>
              <a:rect l="l" t="t" r="r" b="b"/>
              <a:pathLst>
                <a:path w="50800" h="50800" extrusionOk="0">
                  <a:moveTo>
                    <a:pt x="25698" y="0"/>
                  </a:moveTo>
                  <a:cubicBezTo>
                    <a:pt x="11509" y="-3"/>
                    <a:pt x="3" y="11497"/>
                    <a:pt x="0" y="25686"/>
                  </a:cubicBezTo>
                  <a:cubicBezTo>
                    <a:pt x="-3" y="39875"/>
                    <a:pt x="11496" y="51381"/>
                    <a:pt x="25686" y="51384"/>
                  </a:cubicBezTo>
                  <a:cubicBezTo>
                    <a:pt x="39875" y="51388"/>
                    <a:pt x="51381" y="39887"/>
                    <a:pt x="51384" y="25698"/>
                  </a:cubicBezTo>
                  <a:cubicBezTo>
                    <a:pt x="51384" y="25694"/>
                    <a:pt x="51384" y="25690"/>
                    <a:pt x="51384" y="25686"/>
                  </a:cubicBezTo>
                  <a:cubicBezTo>
                    <a:pt x="51384" y="11500"/>
                    <a:pt x="39884" y="0"/>
                    <a:pt x="2569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 name="Google Shape;65;p1"/>
            <p:cNvSpPr/>
            <p:nvPr/>
          </p:nvSpPr>
          <p:spPr>
            <a:xfrm>
              <a:off x="2979534" y="2554199"/>
              <a:ext cx="19050" cy="19050"/>
            </a:xfrm>
            <a:custGeom>
              <a:avLst/>
              <a:gdLst/>
              <a:ahLst/>
              <a:cxnLst/>
              <a:rect l="l" t="t" r="r" b="b"/>
              <a:pathLst>
                <a:path w="19050" h="19050" extrusionOk="0">
                  <a:moveTo>
                    <a:pt x="12586" y="25171"/>
                  </a:moveTo>
                  <a:cubicBezTo>
                    <a:pt x="19537" y="25171"/>
                    <a:pt x="25171" y="19537"/>
                    <a:pt x="25171" y="12586"/>
                  </a:cubicBezTo>
                  <a:cubicBezTo>
                    <a:pt x="25171" y="5635"/>
                    <a:pt x="19537" y="0"/>
                    <a:pt x="12586" y="0"/>
                  </a:cubicBezTo>
                  <a:cubicBezTo>
                    <a:pt x="5635" y="0"/>
                    <a:pt x="0" y="5635"/>
                    <a:pt x="0" y="12586"/>
                  </a:cubicBezTo>
                  <a:cubicBezTo>
                    <a:pt x="0" y="19537"/>
                    <a:pt x="5635" y="25171"/>
                    <a:pt x="12586" y="251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 name="Google Shape;66;p1"/>
            <p:cNvSpPr/>
            <p:nvPr/>
          </p:nvSpPr>
          <p:spPr>
            <a:xfrm>
              <a:off x="3219126" y="5610485"/>
              <a:ext cx="38100" cy="38100"/>
            </a:xfrm>
            <a:custGeom>
              <a:avLst/>
              <a:gdLst/>
              <a:ahLst/>
              <a:cxnLst/>
              <a:rect l="l" t="t" r="r" b="b"/>
              <a:pathLst>
                <a:path w="38100" h="38100" extrusionOk="0">
                  <a:moveTo>
                    <a:pt x="19272" y="0"/>
                  </a:moveTo>
                  <a:cubicBezTo>
                    <a:pt x="8629" y="0"/>
                    <a:pt x="0" y="8629"/>
                    <a:pt x="0" y="19272"/>
                  </a:cubicBezTo>
                  <a:cubicBezTo>
                    <a:pt x="0" y="29916"/>
                    <a:pt x="8629" y="38544"/>
                    <a:pt x="19272" y="38544"/>
                  </a:cubicBezTo>
                  <a:cubicBezTo>
                    <a:pt x="29916" y="38544"/>
                    <a:pt x="38544" y="29916"/>
                    <a:pt x="38544" y="19272"/>
                  </a:cubicBezTo>
                  <a:cubicBezTo>
                    <a:pt x="38544" y="19270"/>
                    <a:pt x="38544" y="19268"/>
                    <a:pt x="38544" y="19266"/>
                  </a:cubicBezTo>
                  <a:cubicBezTo>
                    <a:pt x="38544" y="8625"/>
                    <a:pt x="29919" y="0"/>
                    <a:pt x="19278" y="0"/>
                  </a:cubicBezTo>
                  <a:cubicBezTo>
                    <a:pt x="19276" y="0"/>
                    <a:pt x="19274" y="0"/>
                    <a:pt x="192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1"/>
            <p:cNvSpPr/>
            <p:nvPr/>
          </p:nvSpPr>
          <p:spPr>
            <a:xfrm>
              <a:off x="2982176" y="4749355"/>
              <a:ext cx="31750" cy="31750"/>
            </a:xfrm>
            <a:custGeom>
              <a:avLst/>
              <a:gdLst/>
              <a:ahLst/>
              <a:cxnLst/>
              <a:rect l="l" t="t" r="r" b="b"/>
              <a:pathLst>
                <a:path w="31750" h="31750" extrusionOk="0">
                  <a:moveTo>
                    <a:pt x="17609" y="0"/>
                  </a:moveTo>
                  <a:cubicBezTo>
                    <a:pt x="7887" y="-3"/>
                    <a:pt x="3" y="7874"/>
                    <a:pt x="0" y="17596"/>
                  </a:cubicBezTo>
                  <a:cubicBezTo>
                    <a:pt x="-3" y="27317"/>
                    <a:pt x="7875" y="35201"/>
                    <a:pt x="17596" y="35204"/>
                  </a:cubicBezTo>
                  <a:cubicBezTo>
                    <a:pt x="27317" y="35208"/>
                    <a:pt x="35201" y="27330"/>
                    <a:pt x="35204" y="17609"/>
                  </a:cubicBezTo>
                  <a:cubicBezTo>
                    <a:pt x="35204" y="17607"/>
                    <a:pt x="35204" y="17604"/>
                    <a:pt x="35204" y="17602"/>
                  </a:cubicBezTo>
                  <a:cubicBezTo>
                    <a:pt x="35208" y="7884"/>
                    <a:pt x="27333" y="4"/>
                    <a:pt x="17615" y="0"/>
                  </a:cubicBezTo>
                  <a:cubicBezTo>
                    <a:pt x="17613" y="0"/>
                    <a:pt x="17611" y="0"/>
                    <a:pt x="176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1"/>
            <p:cNvSpPr/>
            <p:nvPr/>
          </p:nvSpPr>
          <p:spPr>
            <a:xfrm>
              <a:off x="3114345" y="6301194"/>
              <a:ext cx="38100" cy="38100"/>
            </a:xfrm>
            <a:custGeom>
              <a:avLst/>
              <a:gdLst/>
              <a:ahLst/>
              <a:cxnLst/>
              <a:rect l="l" t="t" r="r" b="b"/>
              <a:pathLst>
                <a:path w="38100" h="38100" extrusionOk="0">
                  <a:moveTo>
                    <a:pt x="20879" y="0"/>
                  </a:moveTo>
                  <a:cubicBezTo>
                    <a:pt x="9351" y="-3"/>
                    <a:pt x="3" y="9339"/>
                    <a:pt x="0" y="20866"/>
                  </a:cubicBezTo>
                  <a:cubicBezTo>
                    <a:pt x="-3" y="32394"/>
                    <a:pt x="9339" y="41742"/>
                    <a:pt x="20866" y="41745"/>
                  </a:cubicBezTo>
                  <a:cubicBezTo>
                    <a:pt x="32394" y="41749"/>
                    <a:pt x="41741" y="32407"/>
                    <a:pt x="41745" y="20879"/>
                  </a:cubicBezTo>
                  <a:cubicBezTo>
                    <a:pt x="41745" y="20877"/>
                    <a:pt x="41745" y="20875"/>
                    <a:pt x="41745" y="20873"/>
                  </a:cubicBezTo>
                  <a:cubicBezTo>
                    <a:pt x="41748" y="9349"/>
                    <a:pt x="32409" y="4"/>
                    <a:pt x="20885" y="0"/>
                  </a:cubicBezTo>
                  <a:cubicBezTo>
                    <a:pt x="20883" y="0"/>
                    <a:pt x="20881" y="0"/>
                    <a:pt x="208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1"/>
            <p:cNvSpPr/>
            <p:nvPr/>
          </p:nvSpPr>
          <p:spPr>
            <a:xfrm>
              <a:off x="3392925" y="896512"/>
              <a:ext cx="50800" cy="50800"/>
            </a:xfrm>
            <a:custGeom>
              <a:avLst/>
              <a:gdLst/>
              <a:ahLst/>
              <a:cxnLst/>
              <a:rect l="l" t="t" r="r" b="b"/>
              <a:pathLst>
                <a:path w="50800" h="50800" extrusionOk="0">
                  <a:moveTo>
                    <a:pt x="28105" y="0"/>
                  </a:moveTo>
                  <a:cubicBezTo>
                    <a:pt x="12583" y="0"/>
                    <a:pt x="0" y="12583"/>
                    <a:pt x="0" y="28105"/>
                  </a:cubicBezTo>
                  <a:cubicBezTo>
                    <a:pt x="0" y="43627"/>
                    <a:pt x="12583" y="56210"/>
                    <a:pt x="28105" y="56210"/>
                  </a:cubicBezTo>
                  <a:cubicBezTo>
                    <a:pt x="43627" y="56210"/>
                    <a:pt x="56211" y="43627"/>
                    <a:pt x="56211" y="28105"/>
                  </a:cubicBezTo>
                  <a:cubicBezTo>
                    <a:pt x="56218" y="12590"/>
                    <a:pt x="43646" y="7"/>
                    <a:pt x="28131" y="0"/>
                  </a:cubicBezTo>
                  <a:cubicBezTo>
                    <a:pt x="28122" y="0"/>
                    <a:pt x="28114" y="0"/>
                    <a:pt x="2810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1"/>
            <p:cNvSpPr/>
            <p:nvPr/>
          </p:nvSpPr>
          <p:spPr>
            <a:xfrm>
              <a:off x="3630460" y="6553454"/>
              <a:ext cx="25400" cy="25400"/>
            </a:xfrm>
            <a:custGeom>
              <a:avLst/>
              <a:gdLst/>
              <a:ahLst/>
              <a:cxnLst/>
              <a:rect l="l" t="t" r="r" b="b"/>
              <a:pathLst>
                <a:path w="25400" h="25400" extrusionOk="0">
                  <a:moveTo>
                    <a:pt x="12986" y="0"/>
                  </a:moveTo>
                  <a:cubicBezTo>
                    <a:pt x="5814" y="0"/>
                    <a:pt x="0" y="5814"/>
                    <a:pt x="0" y="12986"/>
                  </a:cubicBezTo>
                  <a:cubicBezTo>
                    <a:pt x="0" y="20158"/>
                    <a:pt x="5814" y="25972"/>
                    <a:pt x="12986" y="25972"/>
                  </a:cubicBezTo>
                  <a:cubicBezTo>
                    <a:pt x="20157" y="25972"/>
                    <a:pt x="25971" y="20158"/>
                    <a:pt x="25971" y="12986"/>
                  </a:cubicBezTo>
                  <a:cubicBezTo>
                    <a:pt x="25971" y="5814"/>
                    <a:pt x="20157" y="0"/>
                    <a:pt x="1298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 name="Google Shape;71;p1"/>
            <p:cNvSpPr/>
            <p:nvPr/>
          </p:nvSpPr>
          <p:spPr>
            <a:xfrm>
              <a:off x="3698558" y="2893632"/>
              <a:ext cx="19050" cy="19050"/>
            </a:xfrm>
            <a:custGeom>
              <a:avLst/>
              <a:gdLst/>
              <a:ahLst/>
              <a:cxnLst/>
              <a:rect l="l" t="t" r="r" b="b"/>
              <a:pathLst>
                <a:path w="19050" h="19050" extrusionOk="0">
                  <a:moveTo>
                    <a:pt x="22860" y="11430"/>
                  </a:moveTo>
                  <a:cubicBezTo>
                    <a:pt x="22860" y="5117"/>
                    <a:pt x="17742" y="0"/>
                    <a:pt x="11430" y="0"/>
                  </a:cubicBezTo>
                  <a:cubicBezTo>
                    <a:pt x="5117" y="0"/>
                    <a:pt x="0" y="5117"/>
                    <a:pt x="0" y="11430"/>
                  </a:cubicBezTo>
                  <a:cubicBezTo>
                    <a:pt x="0" y="17743"/>
                    <a:pt x="5118" y="22860"/>
                    <a:pt x="11430" y="22860"/>
                  </a:cubicBezTo>
                  <a:cubicBezTo>
                    <a:pt x="17743" y="22860"/>
                    <a:pt x="22860" y="17743"/>
                    <a:pt x="22860" y="114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 name="Google Shape;72;p1"/>
            <p:cNvSpPr/>
            <p:nvPr/>
          </p:nvSpPr>
          <p:spPr>
            <a:xfrm>
              <a:off x="3608019" y="6134252"/>
              <a:ext cx="50800" cy="50800"/>
            </a:xfrm>
            <a:custGeom>
              <a:avLst/>
              <a:gdLst/>
              <a:ahLst/>
              <a:cxnLst/>
              <a:rect l="l" t="t" r="r" b="b"/>
              <a:pathLst>
                <a:path w="50800" h="50800" extrusionOk="0">
                  <a:moveTo>
                    <a:pt x="27743" y="0"/>
                  </a:moveTo>
                  <a:cubicBezTo>
                    <a:pt x="12421" y="0"/>
                    <a:pt x="0" y="12421"/>
                    <a:pt x="0" y="27743"/>
                  </a:cubicBezTo>
                  <a:cubicBezTo>
                    <a:pt x="0" y="43065"/>
                    <a:pt x="12421" y="55487"/>
                    <a:pt x="27743" y="55487"/>
                  </a:cubicBezTo>
                  <a:cubicBezTo>
                    <a:pt x="43065" y="55487"/>
                    <a:pt x="55487" y="43066"/>
                    <a:pt x="55487" y="27743"/>
                  </a:cubicBezTo>
                  <a:cubicBezTo>
                    <a:pt x="55487" y="27741"/>
                    <a:pt x="55487" y="27739"/>
                    <a:pt x="55487" y="27737"/>
                  </a:cubicBezTo>
                  <a:cubicBezTo>
                    <a:pt x="55490" y="12422"/>
                    <a:pt x="43078" y="4"/>
                    <a:pt x="27762" y="0"/>
                  </a:cubicBezTo>
                  <a:cubicBezTo>
                    <a:pt x="27756" y="0"/>
                    <a:pt x="27749" y="0"/>
                    <a:pt x="2774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 name="Google Shape;73;p1"/>
            <p:cNvSpPr/>
            <p:nvPr/>
          </p:nvSpPr>
          <p:spPr>
            <a:xfrm>
              <a:off x="3717353" y="6657867"/>
              <a:ext cx="63500" cy="63500"/>
            </a:xfrm>
            <a:custGeom>
              <a:avLst/>
              <a:gdLst/>
              <a:ahLst/>
              <a:cxnLst/>
              <a:rect l="l" t="t" r="r" b="b"/>
              <a:pathLst>
                <a:path w="63500" h="63500" extrusionOk="0">
                  <a:moveTo>
                    <a:pt x="32322" y="0"/>
                  </a:moveTo>
                  <a:cubicBezTo>
                    <a:pt x="14471" y="0"/>
                    <a:pt x="0" y="14471"/>
                    <a:pt x="0" y="32321"/>
                  </a:cubicBezTo>
                  <a:cubicBezTo>
                    <a:pt x="0" y="50172"/>
                    <a:pt x="14471" y="64643"/>
                    <a:pt x="32322" y="64643"/>
                  </a:cubicBezTo>
                  <a:cubicBezTo>
                    <a:pt x="50173" y="64643"/>
                    <a:pt x="64643" y="50171"/>
                    <a:pt x="64643" y="32321"/>
                  </a:cubicBezTo>
                  <a:cubicBezTo>
                    <a:pt x="64650" y="14477"/>
                    <a:pt x="50191" y="7"/>
                    <a:pt x="32347" y="0"/>
                  </a:cubicBezTo>
                  <a:cubicBezTo>
                    <a:pt x="32339" y="0"/>
                    <a:pt x="32330" y="0"/>
                    <a:pt x="3232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1"/>
            <p:cNvSpPr/>
            <p:nvPr/>
          </p:nvSpPr>
          <p:spPr>
            <a:xfrm>
              <a:off x="3357759" y="6424378"/>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1"/>
            <p:cNvSpPr/>
            <p:nvPr/>
          </p:nvSpPr>
          <p:spPr>
            <a:xfrm>
              <a:off x="3726199" y="5824042"/>
              <a:ext cx="57150" cy="57150"/>
            </a:xfrm>
            <a:custGeom>
              <a:avLst/>
              <a:gdLst/>
              <a:ahLst/>
              <a:cxnLst/>
              <a:rect l="l" t="t" r="r" b="b"/>
              <a:pathLst>
                <a:path w="57150" h="57150" extrusionOk="0">
                  <a:moveTo>
                    <a:pt x="31464" y="0"/>
                  </a:moveTo>
                  <a:cubicBezTo>
                    <a:pt x="14087" y="0"/>
                    <a:pt x="0" y="14087"/>
                    <a:pt x="0" y="31464"/>
                  </a:cubicBezTo>
                  <a:cubicBezTo>
                    <a:pt x="0" y="48842"/>
                    <a:pt x="14087" y="62929"/>
                    <a:pt x="31464" y="62929"/>
                  </a:cubicBezTo>
                  <a:cubicBezTo>
                    <a:pt x="48842" y="62929"/>
                    <a:pt x="62929" y="48842"/>
                    <a:pt x="62929" y="31464"/>
                  </a:cubicBezTo>
                  <a:cubicBezTo>
                    <a:pt x="62932" y="14091"/>
                    <a:pt x="48851" y="3"/>
                    <a:pt x="31477" y="0"/>
                  </a:cubicBezTo>
                  <a:cubicBezTo>
                    <a:pt x="31473" y="0"/>
                    <a:pt x="31469" y="0"/>
                    <a:pt x="3146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 name="Google Shape;76;p1"/>
            <p:cNvSpPr/>
            <p:nvPr/>
          </p:nvSpPr>
          <p:spPr>
            <a:xfrm>
              <a:off x="7933347" y="5337213"/>
              <a:ext cx="31750" cy="31750"/>
            </a:xfrm>
            <a:custGeom>
              <a:avLst/>
              <a:gdLst/>
              <a:ahLst/>
              <a:cxnLst/>
              <a:rect l="l" t="t" r="r" b="b"/>
              <a:pathLst>
                <a:path w="31750" h="31750" extrusionOk="0">
                  <a:moveTo>
                    <a:pt x="0" y="16815"/>
                  </a:moveTo>
                  <a:cubicBezTo>
                    <a:pt x="0" y="26102"/>
                    <a:pt x="7528" y="33630"/>
                    <a:pt x="16814" y="33630"/>
                  </a:cubicBezTo>
                  <a:cubicBezTo>
                    <a:pt x="26101" y="33630"/>
                    <a:pt x="33629" y="26102"/>
                    <a:pt x="33629" y="16815"/>
                  </a:cubicBezTo>
                  <a:cubicBezTo>
                    <a:pt x="33629" y="7528"/>
                    <a:pt x="26101" y="0"/>
                    <a:pt x="16814" y="0"/>
                  </a:cubicBezTo>
                  <a:cubicBezTo>
                    <a:pt x="7531" y="-3"/>
                    <a:pt x="3" y="7519"/>
                    <a:pt x="0" y="16802"/>
                  </a:cubicBezTo>
                  <a:cubicBezTo>
                    <a:pt x="0" y="16806"/>
                    <a:pt x="0" y="16811"/>
                    <a:pt x="0" y="168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 name="Google Shape;77;p1"/>
            <p:cNvSpPr/>
            <p:nvPr/>
          </p:nvSpPr>
          <p:spPr>
            <a:xfrm>
              <a:off x="7878559" y="1127411"/>
              <a:ext cx="63500" cy="63500"/>
            </a:xfrm>
            <a:custGeom>
              <a:avLst/>
              <a:gdLst/>
              <a:ahLst/>
              <a:cxnLst/>
              <a:rect l="l" t="t" r="r" b="b"/>
              <a:pathLst>
                <a:path w="63500" h="63500" extrusionOk="0">
                  <a:moveTo>
                    <a:pt x="32626" y="65265"/>
                  </a:moveTo>
                  <a:cubicBezTo>
                    <a:pt x="50648" y="65269"/>
                    <a:pt x="65261" y="50662"/>
                    <a:pt x="65265" y="32639"/>
                  </a:cubicBezTo>
                  <a:cubicBezTo>
                    <a:pt x="65269" y="14616"/>
                    <a:pt x="50661" y="3"/>
                    <a:pt x="32639" y="0"/>
                  </a:cubicBezTo>
                  <a:cubicBezTo>
                    <a:pt x="14617" y="-3"/>
                    <a:pt x="4" y="14604"/>
                    <a:pt x="0" y="32626"/>
                  </a:cubicBezTo>
                  <a:cubicBezTo>
                    <a:pt x="0" y="32628"/>
                    <a:pt x="0" y="32631"/>
                    <a:pt x="0" y="32633"/>
                  </a:cubicBezTo>
                  <a:cubicBezTo>
                    <a:pt x="-4" y="50652"/>
                    <a:pt x="14601" y="65262"/>
                    <a:pt x="32620" y="65265"/>
                  </a:cubicBezTo>
                  <a:cubicBezTo>
                    <a:pt x="32622" y="65265"/>
                    <a:pt x="32624" y="65265"/>
                    <a:pt x="32626" y="652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 name="Google Shape;78;p1"/>
            <p:cNvSpPr/>
            <p:nvPr/>
          </p:nvSpPr>
          <p:spPr>
            <a:xfrm>
              <a:off x="7846308" y="1753495"/>
              <a:ext cx="19050" cy="19050"/>
            </a:xfrm>
            <a:custGeom>
              <a:avLst/>
              <a:gdLst/>
              <a:ahLst/>
              <a:cxnLst/>
              <a:rect l="l" t="t" r="r" b="b"/>
              <a:pathLst>
                <a:path w="19050" h="19050" extrusionOk="0">
                  <a:moveTo>
                    <a:pt x="10896" y="21806"/>
                  </a:moveTo>
                  <a:cubicBezTo>
                    <a:pt x="16918" y="21809"/>
                    <a:pt x="21802" y="16931"/>
                    <a:pt x="21806" y="10909"/>
                  </a:cubicBezTo>
                  <a:cubicBezTo>
                    <a:pt x="21810" y="4888"/>
                    <a:pt x="16931" y="3"/>
                    <a:pt x="10909" y="0"/>
                  </a:cubicBezTo>
                  <a:cubicBezTo>
                    <a:pt x="4888" y="-3"/>
                    <a:pt x="4" y="4875"/>
                    <a:pt x="0" y="10897"/>
                  </a:cubicBezTo>
                  <a:cubicBezTo>
                    <a:pt x="0" y="10899"/>
                    <a:pt x="0" y="10901"/>
                    <a:pt x="0" y="10903"/>
                  </a:cubicBezTo>
                  <a:cubicBezTo>
                    <a:pt x="-4" y="16921"/>
                    <a:pt x="4873" y="21803"/>
                    <a:pt x="10890" y="21806"/>
                  </a:cubicBezTo>
                  <a:cubicBezTo>
                    <a:pt x="10892" y="21806"/>
                    <a:pt x="10894" y="21806"/>
                    <a:pt x="10896" y="218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1"/>
            <p:cNvSpPr/>
            <p:nvPr/>
          </p:nvSpPr>
          <p:spPr>
            <a:xfrm>
              <a:off x="7987773" y="4284301"/>
              <a:ext cx="50800" cy="50800"/>
            </a:xfrm>
            <a:custGeom>
              <a:avLst/>
              <a:gdLst/>
              <a:ahLst/>
              <a:cxnLst/>
              <a:rect l="l" t="t" r="r" b="b"/>
              <a:pathLst>
                <a:path w="50800" h="50800" extrusionOk="0">
                  <a:moveTo>
                    <a:pt x="26118" y="52248"/>
                  </a:moveTo>
                  <a:cubicBezTo>
                    <a:pt x="40546" y="52251"/>
                    <a:pt x="52245" y="40558"/>
                    <a:pt x="52248" y="26130"/>
                  </a:cubicBezTo>
                  <a:cubicBezTo>
                    <a:pt x="52252" y="11702"/>
                    <a:pt x="40558" y="3"/>
                    <a:pt x="26130" y="0"/>
                  </a:cubicBezTo>
                  <a:cubicBezTo>
                    <a:pt x="11702" y="-3"/>
                    <a:pt x="3" y="11690"/>
                    <a:pt x="0" y="26117"/>
                  </a:cubicBezTo>
                  <a:cubicBezTo>
                    <a:pt x="0" y="26119"/>
                    <a:pt x="0" y="26122"/>
                    <a:pt x="0" y="26124"/>
                  </a:cubicBezTo>
                  <a:cubicBezTo>
                    <a:pt x="-4" y="40548"/>
                    <a:pt x="11687" y="52244"/>
                    <a:pt x="26112" y="52248"/>
                  </a:cubicBezTo>
                  <a:cubicBezTo>
                    <a:pt x="26114" y="52248"/>
                    <a:pt x="26115" y="52248"/>
                    <a:pt x="26118" y="522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1"/>
            <p:cNvSpPr/>
            <p:nvPr/>
          </p:nvSpPr>
          <p:spPr>
            <a:xfrm>
              <a:off x="8128736" y="1639938"/>
              <a:ext cx="38100" cy="38100"/>
            </a:xfrm>
            <a:custGeom>
              <a:avLst/>
              <a:gdLst/>
              <a:ahLst/>
              <a:cxnLst/>
              <a:rect l="l" t="t" r="r" b="b"/>
              <a:pathLst>
                <a:path w="38100" h="38100" extrusionOk="0">
                  <a:moveTo>
                    <a:pt x="19583" y="39180"/>
                  </a:moveTo>
                  <a:cubicBezTo>
                    <a:pt x="30403" y="39183"/>
                    <a:pt x="39176" y="30415"/>
                    <a:pt x="39180" y="19596"/>
                  </a:cubicBezTo>
                  <a:cubicBezTo>
                    <a:pt x="39184" y="8777"/>
                    <a:pt x="30415" y="3"/>
                    <a:pt x="19596" y="0"/>
                  </a:cubicBezTo>
                  <a:cubicBezTo>
                    <a:pt x="8777" y="-3"/>
                    <a:pt x="4" y="8764"/>
                    <a:pt x="0" y="19583"/>
                  </a:cubicBezTo>
                  <a:cubicBezTo>
                    <a:pt x="0" y="19586"/>
                    <a:pt x="0" y="19588"/>
                    <a:pt x="0" y="19590"/>
                  </a:cubicBezTo>
                  <a:cubicBezTo>
                    <a:pt x="-4" y="30406"/>
                    <a:pt x="8761" y="39176"/>
                    <a:pt x="19577" y="39180"/>
                  </a:cubicBezTo>
                  <a:cubicBezTo>
                    <a:pt x="19579" y="39180"/>
                    <a:pt x="19581" y="39180"/>
                    <a:pt x="19583" y="39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1"/>
            <p:cNvSpPr/>
            <p:nvPr/>
          </p:nvSpPr>
          <p:spPr>
            <a:xfrm>
              <a:off x="7376871" y="31280"/>
              <a:ext cx="50800" cy="50800"/>
            </a:xfrm>
            <a:custGeom>
              <a:avLst/>
              <a:gdLst/>
              <a:ahLst/>
              <a:cxnLst/>
              <a:rect l="l" t="t" r="r" b="b"/>
              <a:pathLst>
                <a:path w="50800" h="50800" extrusionOk="0">
                  <a:moveTo>
                    <a:pt x="27591" y="55194"/>
                  </a:moveTo>
                  <a:cubicBezTo>
                    <a:pt x="42832" y="55198"/>
                    <a:pt x="55190" y="42845"/>
                    <a:pt x="55194" y="27603"/>
                  </a:cubicBezTo>
                  <a:cubicBezTo>
                    <a:pt x="55198" y="12362"/>
                    <a:pt x="42845" y="4"/>
                    <a:pt x="27604" y="0"/>
                  </a:cubicBezTo>
                  <a:cubicBezTo>
                    <a:pt x="12362" y="-4"/>
                    <a:pt x="4" y="12349"/>
                    <a:pt x="0" y="27591"/>
                  </a:cubicBezTo>
                  <a:cubicBezTo>
                    <a:pt x="0" y="27593"/>
                    <a:pt x="0" y="27595"/>
                    <a:pt x="0" y="27597"/>
                  </a:cubicBezTo>
                  <a:cubicBezTo>
                    <a:pt x="-7" y="42832"/>
                    <a:pt x="12337" y="55187"/>
                    <a:pt x="27572" y="55194"/>
                  </a:cubicBezTo>
                  <a:cubicBezTo>
                    <a:pt x="27578" y="55194"/>
                    <a:pt x="27584" y="55194"/>
                    <a:pt x="27591" y="5519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1"/>
            <p:cNvSpPr/>
            <p:nvPr/>
          </p:nvSpPr>
          <p:spPr>
            <a:xfrm>
              <a:off x="8010157" y="4762252"/>
              <a:ext cx="63500" cy="63500"/>
            </a:xfrm>
            <a:custGeom>
              <a:avLst/>
              <a:gdLst/>
              <a:ahLst/>
              <a:cxnLst/>
              <a:rect l="l" t="t" r="r" b="b"/>
              <a:pathLst>
                <a:path w="63500" h="63500" extrusionOk="0">
                  <a:moveTo>
                    <a:pt x="0" y="32747"/>
                  </a:moveTo>
                  <a:cubicBezTo>
                    <a:pt x="0" y="50833"/>
                    <a:pt x="14661" y="65494"/>
                    <a:pt x="32747" y="65494"/>
                  </a:cubicBezTo>
                  <a:cubicBezTo>
                    <a:pt x="50833" y="65494"/>
                    <a:pt x="65494" y="50833"/>
                    <a:pt x="65494" y="32747"/>
                  </a:cubicBezTo>
                  <a:cubicBezTo>
                    <a:pt x="65494" y="14661"/>
                    <a:pt x="50833" y="0"/>
                    <a:pt x="32747" y="0"/>
                  </a:cubicBezTo>
                  <a:cubicBezTo>
                    <a:pt x="32745" y="0"/>
                    <a:pt x="32743" y="0"/>
                    <a:pt x="32741" y="0"/>
                  </a:cubicBezTo>
                  <a:cubicBezTo>
                    <a:pt x="14659" y="0"/>
                    <a:pt x="0" y="14658"/>
                    <a:pt x="0" y="32741"/>
                  </a:cubicBezTo>
                  <a:cubicBezTo>
                    <a:pt x="0" y="32743"/>
                    <a:pt x="0" y="32745"/>
                    <a:pt x="0" y="327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 name="Google Shape;83;p1"/>
            <p:cNvSpPr/>
            <p:nvPr/>
          </p:nvSpPr>
          <p:spPr>
            <a:xfrm>
              <a:off x="8434191" y="2045056"/>
              <a:ext cx="44450" cy="44450"/>
            </a:xfrm>
            <a:custGeom>
              <a:avLst/>
              <a:gdLst/>
              <a:ahLst/>
              <a:cxnLst/>
              <a:rect l="l" t="t" r="r" b="b"/>
              <a:pathLst>
                <a:path w="44450" h="44450" extrusionOk="0">
                  <a:moveTo>
                    <a:pt x="24765" y="49594"/>
                  </a:moveTo>
                  <a:cubicBezTo>
                    <a:pt x="38460" y="49611"/>
                    <a:pt x="49576" y="38523"/>
                    <a:pt x="49594" y="24829"/>
                  </a:cubicBezTo>
                  <a:cubicBezTo>
                    <a:pt x="49612" y="11134"/>
                    <a:pt x="38524" y="18"/>
                    <a:pt x="24829" y="0"/>
                  </a:cubicBezTo>
                  <a:cubicBezTo>
                    <a:pt x="11134" y="-17"/>
                    <a:pt x="18" y="11070"/>
                    <a:pt x="0" y="24765"/>
                  </a:cubicBezTo>
                  <a:cubicBezTo>
                    <a:pt x="0" y="24786"/>
                    <a:pt x="0" y="24807"/>
                    <a:pt x="0" y="24828"/>
                  </a:cubicBezTo>
                  <a:cubicBezTo>
                    <a:pt x="0" y="38506"/>
                    <a:pt x="11088" y="49593"/>
                    <a:pt x="24765" y="495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 name="Google Shape;84;p1"/>
            <p:cNvSpPr/>
            <p:nvPr/>
          </p:nvSpPr>
          <p:spPr>
            <a:xfrm>
              <a:off x="8044250" y="3731768"/>
              <a:ext cx="38100" cy="38100"/>
            </a:xfrm>
            <a:custGeom>
              <a:avLst/>
              <a:gdLst/>
              <a:ahLst/>
              <a:cxnLst/>
              <a:rect l="l" t="t" r="r" b="b"/>
              <a:pathLst>
                <a:path w="38100" h="38100" extrusionOk="0">
                  <a:moveTo>
                    <a:pt x="21590" y="43180"/>
                  </a:moveTo>
                  <a:cubicBezTo>
                    <a:pt x="33514" y="43180"/>
                    <a:pt x="43180" y="33514"/>
                    <a:pt x="43180" y="21590"/>
                  </a:cubicBezTo>
                  <a:cubicBezTo>
                    <a:pt x="43180" y="9666"/>
                    <a:pt x="33514" y="0"/>
                    <a:pt x="21590" y="0"/>
                  </a:cubicBezTo>
                  <a:cubicBezTo>
                    <a:pt x="9666" y="0"/>
                    <a:pt x="0" y="9666"/>
                    <a:pt x="0" y="21590"/>
                  </a:cubicBezTo>
                  <a:cubicBezTo>
                    <a:pt x="0" y="33514"/>
                    <a:pt x="9666" y="43180"/>
                    <a:pt x="21590" y="43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 name="Google Shape;85;p1"/>
            <p:cNvSpPr/>
            <p:nvPr/>
          </p:nvSpPr>
          <p:spPr>
            <a:xfrm>
              <a:off x="6104128" y="5867724"/>
              <a:ext cx="50800" cy="50800"/>
            </a:xfrm>
            <a:custGeom>
              <a:avLst/>
              <a:gdLst/>
              <a:ahLst/>
              <a:cxnLst/>
              <a:rect l="l" t="t" r="r" b="b"/>
              <a:pathLst>
                <a:path w="50800" h="50800" extrusionOk="0">
                  <a:moveTo>
                    <a:pt x="26403" y="52807"/>
                  </a:moveTo>
                  <a:cubicBezTo>
                    <a:pt x="40985" y="52807"/>
                    <a:pt x="52807" y="40986"/>
                    <a:pt x="52807" y="26403"/>
                  </a:cubicBezTo>
                  <a:cubicBezTo>
                    <a:pt x="52807" y="11821"/>
                    <a:pt x="40986" y="0"/>
                    <a:pt x="26403" y="0"/>
                  </a:cubicBezTo>
                  <a:cubicBezTo>
                    <a:pt x="11821" y="0"/>
                    <a:pt x="0" y="11821"/>
                    <a:pt x="0" y="26403"/>
                  </a:cubicBezTo>
                  <a:cubicBezTo>
                    <a:pt x="-3" y="40982"/>
                    <a:pt x="11812" y="52803"/>
                    <a:pt x="26391" y="52807"/>
                  </a:cubicBezTo>
                  <a:cubicBezTo>
                    <a:pt x="26395" y="52807"/>
                    <a:pt x="26399" y="52807"/>
                    <a:pt x="26403" y="528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 name="Google Shape;86;p1"/>
            <p:cNvSpPr/>
            <p:nvPr/>
          </p:nvSpPr>
          <p:spPr>
            <a:xfrm>
              <a:off x="8895404" y="716115"/>
              <a:ext cx="44450" cy="44450"/>
            </a:xfrm>
            <a:custGeom>
              <a:avLst/>
              <a:gdLst/>
              <a:ahLst/>
              <a:cxnLst/>
              <a:rect l="l" t="t" r="r" b="b"/>
              <a:pathLst>
                <a:path w="44450" h="44450" extrusionOk="0">
                  <a:moveTo>
                    <a:pt x="22828" y="45720"/>
                  </a:moveTo>
                  <a:cubicBezTo>
                    <a:pt x="35454" y="45737"/>
                    <a:pt x="45703" y="35517"/>
                    <a:pt x="45720" y="22892"/>
                  </a:cubicBezTo>
                  <a:cubicBezTo>
                    <a:pt x="45738" y="10267"/>
                    <a:pt x="35516" y="18"/>
                    <a:pt x="22892" y="0"/>
                  </a:cubicBezTo>
                  <a:cubicBezTo>
                    <a:pt x="10266" y="-18"/>
                    <a:pt x="17" y="10203"/>
                    <a:pt x="0" y="22828"/>
                  </a:cubicBezTo>
                  <a:cubicBezTo>
                    <a:pt x="0" y="22839"/>
                    <a:pt x="0" y="22849"/>
                    <a:pt x="0" y="22860"/>
                  </a:cubicBezTo>
                  <a:cubicBezTo>
                    <a:pt x="-18" y="35468"/>
                    <a:pt x="10189" y="45702"/>
                    <a:pt x="22796" y="45720"/>
                  </a:cubicBezTo>
                  <a:cubicBezTo>
                    <a:pt x="22807" y="45720"/>
                    <a:pt x="22817" y="45720"/>
                    <a:pt x="22828" y="457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 name="Google Shape;87;p1"/>
            <p:cNvSpPr/>
            <p:nvPr/>
          </p:nvSpPr>
          <p:spPr>
            <a:xfrm>
              <a:off x="5303901" y="158801"/>
              <a:ext cx="57150" cy="57150"/>
            </a:xfrm>
            <a:custGeom>
              <a:avLst/>
              <a:gdLst/>
              <a:ahLst/>
              <a:cxnLst/>
              <a:rect l="l" t="t" r="r" b="b"/>
              <a:pathLst>
                <a:path w="57150" h="57150" extrusionOk="0">
                  <a:moveTo>
                    <a:pt x="30099" y="60211"/>
                  </a:moveTo>
                  <a:cubicBezTo>
                    <a:pt x="46726" y="60214"/>
                    <a:pt x="60207" y="46738"/>
                    <a:pt x="60211" y="30112"/>
                  </a:cubicBezTo>
                  <a:cubicBezTo>
                    <a:pt x="60214" y="13485"/>
                    <a:pt x="46738" y="4"/>
                    <a:pt x="30112" y="0"/>
                  </a:cubicBezTo>
                  <a:cubicBezTo>
                    <a:pt x="13485" y="-4"/>
                    <a:pt x="3" y="13472"/>
                    <a:pt x="0" y="30099"/>
                  </a:cubicBezTo>
                  <a:cubicBezTo>
                    <a:pt x="0" y="30101"/>
                    <a:pt x="0" y="30103"/>
                    <a:pt x="0" y="30105"/>
                  </a:cubicBezTo>
                  <a:cubicBezTo>
                    <a:pt x="-3" y="46729"/>
                    <a:pt x="13469" y="60207"/>
                    <a:pt x="30093" y="60211"/>
                  </a:cubicBezTo>
                  <a:cubicBezTo>
                    <a:pt x="30095" y="60211"/>
                    <a:pt x="30097" y="60211"/>
                    <a:pt x="30099" y="60211"/>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 name="Google Shape;88;p1"/>
            <p:cNvSpPr/>
            <p:nvPr/>
          </p:nvSpPr>
          <p:spPr>
            <a:xfrm>
              <a:off x="6165380" y="6337986"/>
              <a:ext cx="38100" cy="38100"/>
            </a:xfrm>
            <a:custGeom>
              <a:avLst/>
              <a:gdLst/>
              <a:ahLst/>
              <a:cxnLst/>
              <a:rect l="l" t="t" r="r" b="b"/>
              <a:pathLst>
                <a:path w="38100" h="38100" extrusionOk="0">
                  <a:moveTo>
                    <a:pt x="21793" y="43599"/>
                  </a:moveTo>
                  <a:cubicBezTo>
                    <a:pt x="33833" y="43603"/>
                    <a:pt x="43596" y="33846"/>
                    <a:pt x="43599" y="21806"/>
                  </a:cubicBezTo>
                  <a:cubicBezTo>
                    <a:pt x="43603" y="9766"/>
                    <a:pt x="33846" y="3"/>
                    <a:pt x="21806" y="0"/>
                  </a:cubicBezTo>
                  <a:cubicBezTo>
                    <a:pt x="9766" y="-3"/>
                    <a:pt x="3" y="9754"/>
                    <a:pt x="0" y="21793"/>
                  </a:cubicBezTo>
                  <a:cubicBezTo>
                    <a:pt x="0" y="21798"/>
                    <a:pt x="0" y="21802"/>
                    <a:pt x="0" y="21806"/>
                  </a:cubicBezTo>
                  <a:cubicBezTo>
                    <a:pt x="-3" y="33839"/>
                    <a:pt x="9748" y="43596"/>
                    <a:pt x="21780" y="43599"/>
                  </a:cubicBezTo>
                  <a:cubicBezTo>
                    <a:pt x="21785" y="43599"/>
                    <a:pt x="21789" y="43599"/>
                    <a:pt x="21793" y="4359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 name="Google Shape;89;p1"/>
            <p:cNvSpPr/>
            <p:nvPr/>
          </p:nvSpPr>
          <p:spPr>
            <a:xfrm>
              <a:off x="6217609" y="3112922"/>
              <a:ext cx="57150" cy="57150"/>
            </a:xfrm>
            <a:custGeom>
              <a:avLst/>
              <a:gdLst/>
              <a:ahLst/>
              <a:cxnLst/>
              <a:rect l="l" t="t" r="r" b="b"/>
              <a:pathLst>
                <a:path w="57150" h="57150" extrusionOk="0">
                  <a:moveTo>
                    <a:pt x="29845" y="59690"/>
                  </a:moveTo>
                  <a:cubicBezTo>
                    <a:pt x="46328" y="59690"/>
                    <a:pt x="59690" y="46328"/>
                    <a:pt x="59690" y="29845"/>
                  </a:cubicBezTo>
                  <a:cubicBezTo>
                    <a:pt x="59690" y="13362"/>
                    <a:pt x="46328" y="0"/>
                    <a:pt x="29845" y="0"/>
                  </a:cubicBezTo>
                  <a:cubicBezTo>
                    <a:pt x="13362" y="0"/>
                    <a:pt x="0" y="13362"/>
                    <a:pt x="0" y="29845"/>
                  </a:cubicBezTo>
                  <a:cubicBezTo>
                    <a:pt x="0" y="46328"/>
                    <a:pt x="13362" y="59690"/>
                    <a:pt x="29845" y="596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 name="Google Shape;90;p1"/>
            <p:cNvSpPr/>
            <p:nvPr/>
          </p:nvSpPr>
          <p:spPr>
            <a:xfrm>
              <a:off x="6882753" y="2695321"/>
              <a:ext cx="38100" cy="38100"/>
            </a:xfrm>
            <a:custGeom>
              <a:avLst/>
              <a:gdLst/>
              <a:ahLst/>
              <a:cxnLst/>
              <a:rect l="l" t="t" r="r" b="b"/>
              <a:pathLst>
                <a:path w="38100" h="38100" extrusionOk="0">
                  <a:moveTo>
                    <a:pt x="19824" y="39662"/>
                  </a:moveTo>
                  <a:cubicBezTo>
                    <a:pt x="30776" y="39666"/>
                    <a:pt x="39658" y="30790"/>
                    <a:pt x="39662" y="19837"/>
                  </a:cubicBezTo>
                  <a:cubicBezTo>
                    <a:pt x="39666" y="8885"/>
                    <a:pt x="30790" y="3"/>
                    <a:pt x="19838" y="0"/>
                  </a:cubicBezTo>
                  <a:cubicBezTo>
                    <a:pt x="8886" y="-3"/>
                    <a:pt x="4" y="8872"/>
                    <a:pt x="0" y="19825"/>
                  </a:cubicBezTo>
                  <a:cubicBezTo>
                    <a:pt x="0" y="19827"/>
                    <a:pt x="0" y="19829"/>
                    <a:pt x="0" y="19831"/>
                  </a:cubicBezTo>
                  <a:cubicBezTo>
                    <a:pt x="-4" y="30780"/>
                    <a:pt x="8869" y="39659"/>
                    <a:pt x="19818" y="39662"/>
                  </a:cubicBezTo>
                  <a:cubicBezTo>
                    <a:pt x="19820" y="39662"/>
                    <a:pt x="19822" y="39662"/>
                    <a:pt x="19824" y="396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 name="Google Shape;91;p1"/>
            <p:cNvSpPr/>
            <p:nvPr/>
          </p:nvSpPr>
          <p:spPr>
            <a:xfrm>
              <a:off x="4651610" y="1006272"/>
              <a:ext cx="50800" cy="50800"/>
            </a:xfrm>
            <a:custGeom>
              <a:avLst/>
              <a:gdLst/>
              <a:ahLst/>
              <a:cxnLst/>
              <a:rect l="l" t="t" r="r" b="b"/>
              <a:pathLst>
                <a:path w="50800" h="50800" extrusionOk="0">
                  <a:moveTo>
                    <a:pt x="26289" y="0"/>
                  </a:moveTo>
                  <a:cubicBezTo>
                    <a:pt x="11774" y="-3"/>
                    <a:pt x="3" y="11761"/>
                    <a:pt x="0" y="26276"/>
                  </a:cubicBezTo>
                  <a:cubicBezTo>
                    <a:pt x="-3" y="40792"/>
                    <a:pt x="11761" y="52562"/>
                    <a:pt x="26276" y="52565"/>
                  </a:cubicBezTo>
                  <a:cubicBezTo>
                    <a:pt x="40792" y="52569"/>
                    <a:pt x="52562" y="40804"/>
                    <a:pt x="52565" y="26289"/>
                  </a:cubicBezTo>
                  <a:cubicBezTo>
                    <a:pt x="52565" y="26287"/>
                    <a:pt x="52565" y="26285"/>
                    <a:pt x="52565" y="26283"/>
                  </a:cubicBezTo>
                  <a:cubicBezTo>
                    <a:pt x="52572" y="11774"/>
                    <a:pt x="40817" y="7"/>
                    <a:pt x="26308" y="0"/>
                  </a:cubicBezTo>
                  <a:cubicBezTo>
                    <a:pt x="26302" y="0"/>
                    <a:pt x="26295" y="0"/>
                    <a:pt x="26289"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 name="Google Shape;92;p1"/>
            <p:cNvSpPr/>
            <p:nvPr/>
          </p:nvSpPr>
          <p:spPr>
            <a:xfrm>
              <a:off x="6207138" y="5132896"/>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3"/>
                    <a:pt x="0" y="15077"/>
                    <a:pt x="0" y="15081"/>
                  </a:cubicBezTo>
                  <a:cubicBezTo>
                    <a:pt x="-3" y="23400"/>
                    <a:pt x="6737" y="30146"/>
                    <a:pt x="15056" y="30150"/>
                  </a:cubicBezTo>
                  <a:cubicBezTo>
                    <a:pt x="15060" y="30150"/>
                    <a:pt x="15064" y="30150"/>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 name="Google Shape;93;p1"/>
            <p:cNvSpPr/>
            <p:nvPr/>
          </p:nvSpPr>
          <p:spPr>
            <a:xfrm>
              <a:off x="6248597" y="5752465"/>
              <a:ext cx="19050" cy="19050"/>
            </a:xfrm>
            <a:custGeom>
              <a:avLst/>
              <a:gdLst/>
              <a:ahLst/>
              <a:cxnLst/>
              <a:rect l="l" t="t" r="r" b="b"/>
              <a:pathLst>
                <a:path w="19050" h="19050" extrusionOk="0">
                  <a:moveTo>
                    <a:pt x="11430" y="22860"/>
                  </a:moveTo>
                  <a:cubicBezTo>
                    <a:pt x="17743" y="22860"/>
                    <a:pt x="22860" y="17742"/>
                    <a:pt x="22860" y="11430"/>
                  </a:cubicBezTo>
                  <a:cubicBezTo>
                    <a:pt x="22860" y="5117"/>
                    <a:pt x="17742" y="0"/>
                    <a:pt x="11430" y="0"/>
                  </a:cubicBezTo>
                  <a:cubicBezTo>
                    <a:pt x="5117" y="0"/>
                    <a:pt x="0" y="5118"/>
                    <a:pt x="0" y="11430"/>
                  </a:cubicBezTo>
                  <a:cubicBezTo>
                    <a:pt x="0" y="17743"/>
                    <a:pt x="5118" y="22860"/>
                    <a:pt x="11430" y="22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 name="Google Shape;94;p1"/>
            <p:cNvSpPr/>
            <p:nvPr/>
          </p:nvSpPr>
          <p:spPr>
            <a:xfrm>
              <a:off x="9574263" y="4993760"/>
              <a:ext cx="25400" cy="25400"/>
            </a:xfrm>
            <a:custGeom>
              <a:avLst/>
              <a:gdLst/>
              <a:ahLst/>
              <a:cxnLst/>
              <a:rect l="l" t="t" r="r" b="b"/>
              <a:pathLst>
                <a:path w="25400" h="25400" extrusionOk="0">
                  <a:moveTo>
                    <a:pt x="15342" y="30696"/>
                  </a:moveTo>
                  <a:cubicBezTo>
                    <a:pt x="23818" y="30700"/>
                    <a:pt x="30693" y="23831"/>
                    <a:pt x="30696" y="15354"/>
                  </a:cubicBezTo>
                  <a:cubicBezTo>
                    <a:pt x="30700" y="6878"/>
                    <a:pt x="23830" y="4"/>
                    <a:pt x="15354" y="0"/>
                  </a:cubicBezTo>
                  <a:cubicBezTo>
                    <a:pt x="6878" y="-3"/>
                    <a:pt x="3" y="6865"/>
                    <a:pt x="0" y="15342"/>
                  </a:cubicBezTo>
                  <a:cubicBezTo>
                    <a:pt x="0" y="15344"/>
                    <a:pt x="0" y="15346"/>
                    <a:pt x="0" y="15348"/>
                  </a:cubicBezTo>
                  <a:cubicBezTo>
                    <a:pt x="0" y="23822"/>
                    <a:pt x="6868" y="30692"/>
                    <a:pt x="15342" y="3069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 name="Google Shape;95;p1"/>
            <p:cNvSpPr/>
            <p:nvPr/>
          </p:nvSpPr>
          <p:spPr>
            <a:xfrm>
              <a:off x="11175676" y="876643"/>
              <a:ext cx="57150" cy="57150"/>
            </a:xfrm>
            <a:custGeom>
              <a:avLst/>
              <a:gdLst/>
              <a:ahLst/>
              <a:cxnLst/>
              <a:rect l="l" t="t" r="r" b="b"/>
              <a:pathLst>
                <a:path w="57150" h="57150" extrusionOk="0">
                  <a:moveTo>
                    <a:pt x="0" y="31274"/>
                  </a:moveTo>
                  <a:cubicBezTo>
                    <a:pt x="0" y="48546"/>
                    <a:pt x="14001" y="62548"/>
                    <a:pt x="31274" y="62548"/>
                  </a:cubicBezTo>
                  <a:cubicBezTo>
                    <a:pt x="48546" y="62548"/>
                    <a:pt x="62548" y="48546"/>
                    <a:pt x="62548" y="31274"/>
                  </a:cubicBezTo>
                  <a:cubicBezTo>
                    <a:pt x="62548" y="14002"/>
                    <a:pt x="48547" y="0"/>
                    <a:pt x="31274" y="0"/>
                  </a:cubicBezTo>
                  <a:cubicBezTo>
                    <a:pt x="31272" y="0"/>
                    <a:pt x="31270" y="0"/>
                    <a:pt x="31268" y="0"/>
                  </a:cubicBezTo>
                  <a:cubicBezTo>
                    <a:pt x="13999" y="0"/>
                    <a:pt x="1" y="13999"/>
                    <a:pt x="1" y="31267"/>
                  </a:cubicBezTo>
                  <a:cubicBezTo>
                    <a:pt x="1" y="31270"/>
                    <a:pt x="1" y="31272"/>
                    <a:pt x="1" y="3127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 name="Google Shape;96;p1"/>
            <p:cNvSpPr/>
            <p:nvPr/>
          </p:nvSpPr>
          <p:spPr>
            <a:xfrm>
              <a:off x="11269307" y="4970856"/>
              <a:ext cx="50800" cy="50800"/>
            </a:xfrm>
            <a:custGeom>
              <a:avLst/>
              <a:gdLst/>
              <a:ahLst/>
              <a:cxnLst/>
              <a:rect l="l" t="t" r="r" b="b"/>
              <a:pathLst>
                <a:path w="50800" h="50800" extrusionOk="0">
                  <a:moveTo>
                    <a:pt x="28467" y="0"/>
                  </a:moveTo>
                  <a:cubicBezTo>
                    <a:pt x="12745" y="0"/>
                    <a:pt x="0" y="12745"/>
                    <a:pt x="0" y="28467"/>
                  </a:cubicBezTo>
                  <a:cubicBezTo>
                    <a:pt x="0" y="44189"/>
                    <a:pt x="12745" y="56934"/>
                    <a:pt x="28467" y="56934"/>
                  </a:cubicBezTo>
                  <a:cubicBezTo>
                    <a:pt x="44190" y="56934"/>
                    <a:pt x="56935" y="44189"/>
                    <a:pt x="56935" y="28467"/>
                  </a:cubicBezTo>
                  <a:cubicBezTo>
                    <a:pt x="56935" y="28465"/>
                    <a:pt x="56935" y="28463"/>
                    <a:pt x="56935" y="28461"/>
                  </a:cubicBezTo>
                  <a:cubicBezTo>
                    <a:pt x="56938" y="12746"/>
                    <a:pt x="44201" y="3"/>
                    <a:pt x="28487" y="0"/>
                  </a:cubicBezTo>
                  <a:cubicBezTo>
                    <a:pt x="28480" y="0"/>
                    <a:pt x="28474" y="0"/>
                    <a:pt x="28467"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 name="Google Shape;97;p1"/>
            <p:cNvSpPr/>
            <p:nvPr/>
          </p:nvSpPr>
          <p:spPr>
            <a:xfrm>
              <a:off x="11216983" y="2066842"/>
              <a:ext cx="44450" cy="44450"/>
            </a:xfrm>
            <a:custGeom>
              <a:avLst/>
              <a:gdLst/>
              <a:ahLst/>
              <a:cxnLst/>
              <a:rect l="l" t="t" r="r" b="b"/>
              <a:pathLst>
                <a:path w="44450" h="44450" extrusionOk="0">
                  <a:moveTo>
                    <a:pt x="0" y="23787"/>
                  </a:moveTo>
                  <a:cubicBezTo>
                    <a:pt x="0" y="36924"/>
                    <a:pt x="10650" y="47574"/>
                    <a:pt x="23787" y="47574"/>
                  </a:cubicBezTo>
                  <a:cubicBezTo>
                    <a:pt x="36924" y="47574"/>
                    <a:pt x="47574" y="36924"/>
                    <a:pt x="47574" y="23787"/>
                  </a:cubicBezTo>
                  <a:cubicBezTo>
                    <a:pt x="47574" y="10650"/>
                    <a:pt x="36924" y="0"/>
                    <a:pt x="23787" y="0"/>
                  </a:cubicBezTo>
                  <a:cubicBezTo>
                    <a:pt x="10650" y="0"/>
                    <a:pt x="0" y="10650"/>
                    <a:pt x="0" y="2378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 name="Google Shape;98;p1"/>
            <p:cNvSpPr/>
            <p:nvPr/>
          </p:nvSpPr>
          <p:spPr>
            <a:xfrm>
              <a:off x="11156518" y="305492"/>
              <a:ext cx="57150" cy="57150"/>
            </a:xfrm>
            <a:custGeom>
              <a:avLst/>
              <a:gdLst/>
              <a:ahLst/>
              <a:cxnLst/>
              <a:rect l="l" t="t" r="r" b="b"/>
              <a:pathLst>
                <a:path w="57150" h="57150" extrusionOk="0">
                  <a:moveTo>
                    <a:pt x="31223" y="62471"/>
                  </a:moveTo>
                  <a:cubicBezTo>
                    <a:pt x="48474" y="62478"/>
                    <a:pt x="62464" y="48499"/>
                    <a:pt x="62471" y="31248"/>
                  </a:cubicBezTo>
                  <a:cubicBezTo>
                    <a:pt x="62478" y="13997"/>
                    <a:pt x="48499" y="7"/>
                    <a:pt x="31248" y="0"/>
                  </a:cubicBezTo>
                  <a:cubicBezTo>
                    <a:pt x="13998" y="-7"/>
                    <a:pt x="7" y="13972"/>
                    <a:pt x="0" y="31223"/>
                  </a:cubicBezTo>
                  <a:cubicBezTo>
                    <a:pt x="0" y="31229"/>
                    <a:pt x="0" y="31236"/>
                    <a:pt x="0" y="31242"/>
                  </a:cubicBezTo>
                  <a:cubicBezTo>
                    <a:pt x="-4" y="48486"/>
                    <a:pt x="13973" y="62468"/>
                    <a:pt x="31217" y="62471"/>
                  </a:cubicBezTo>
                  <a:cubicBezTo>
                    <a:pt x="31219" y="62471"/>
                    <a:pt x="31221" y="62471"/>
                    <a:pt x="31223" y="62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 name="Google Shape;99;p1"/>
            <p:cNvSpPr/>
            <p:nvPr/>
          </p:nvSpPr>
          <p:spPr>
            <a:xfrm>
              <a:off x="11268596" y="4160863"/>
              <a:ext cx="57150" cy="57150"/>
            </a:xfrm>
            <a:custGeom>
              <a:avLst/>
              <a:gdLst/>
              <a:ahLst/>
              <a:cxnLst/>
              <a:rect l="l" t="t" r="r" b="b"/>
              <a:pathLst>
                <a:path w="57150" h="57150" extrusionOk="0">
                  <a:moveTo>
                    <a:pt x="30740" y="61506"/>
                  </a:moveTo>
                  <a:cubicBezTo>
                    <a:pt x="47724" y="61513"/>
                    <a:pt x="61499" y="47750"/>
                    <a:pt x="61506" y="30766"/>
                  </a:cubicBezTo>
                  <a:cubicBezTo>
                    <a:pt x="61513" y="13781"/>
                    <a:pt x="47750" y="7"/>
                    <a:pt x="30766" y="0"/>
                  </a:cubicBezTo>
                  <a:cubicBezTo>
                    <a:pt x="13781" y="-7"/>
                    <a:pt x="7" y="13756"/>
                    <a:pt x="0" y="30740"/>
                  </a:cubicBezTo>
                  <a:cubicBezTo>
                    <a:pt x="0" y="30745"/>
                    <a:pt x="0" y="30749"/>
                    <a:pt x="0" y="30753"/>
                  </a:cubicBezTo>
                  <a:cubicBezTo>
                    <a:pt x="-7" y="47730"/>
                    <a:pt x="13750" y="61499"/>
                    <a:pt x="30728" y="61506"/>
                  </a:cubicBezTo>
                  <a:cubicBezTo>
                    <a:pt x="30731" y="61506"/>
                    <a:pt x="30736" y="61506"/>
                    <a:pt x="30740" y="61506"/>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 name="Google Shape;100;p1"/>
            <p:cNvSpPr/>
            <p:nvPr/>
          </p:nvSpPr>
          <p:spPr>
            <a:xfrm>
              <a:off x="11554079" y="1075214"/>
              <a:ext cx="31750" cy="31750"/>
            </a:xfrm>
            <a:custGeom>
              <a:avLst/>
              <a:gdLst/>
              <a:ahLst/>
              <a:cxnLst/>
              <a:rect l="l" t="t" r="r" b="b"/>
              <a:pathLst>
                <a:path w="31750" h="31750" extrusionOk="0">
                  <a:moveTo>
                    <a:pt x="17145" y="34290"/>
                  </a:moveTo>
                  <a:cubicBezTo>
                    <a:pt x="26614" y="34290"/>
                    <a:pt x="34289" y="26614"/>
                    <a:pt x="34289" y="17145"/>
                  </a:cubicBezTo>
                  <a:cubicBezTo>
                    <a:pt x="34289" y="7676"/>
                    <a:pt x="26613" y="0"/>
                    <a:pt x="17145" y="0"/>
                  </a:cubicBezTo>
                  <a:cubicBezTo>
                    <a:pt x="7676" y="0"/>
                    <a:pt x="0" y="7676"/>
                    <a:pt x="0" y="17145"/>
                  </a:cubicBezTo>
                  <a:cubicBezTo>
                    <a:pt x="0" y="26614"/>
                    <a:pt x="7676" y="34290"/>
                    <a:pt x="17145" y="342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 name="Google Shape;101;p1"/>
            <p:cNvSpPr/>
            <p:nvPr/>
          </p:nvSpPr>
          <p:spPr>
            <a:xfrm>
              <a:off x="11546497" y="1732007"/>
              <a:ext cx="57150" cy="57150"/>
            </a:xfrm>
            <a:custGeom>
              <a:avLst/>
              <a:gdLst/>
              <a:ahLst/>
              <a:cxnLst/>
              <a:rect l="l" t="t" r="r" b="b"/>
              <a:pathLst>
                <a:path w="57150" h="57150" extrusionOk="0">
                  <a:moveTo>
                    <a:pt x="30226" y="60465"/>
                  </a:moveTo>
                  <a:cubicBezTo>
                    <a:pt x="46923" y="60468"/>
                    <a:pt x="60461" y="46936"/>
                    <a:pt x="60465" y="30239"/>
                  </a:cubicBezTo>
                  <a:cubicBezTo>
                    <a:pt x="60468" y="13542"/>
                    <a:pt x="46935" y="3"/>
                    <a:pt x="30238" y="0"/>
                  </a:cubicBezTo>
                  <a:cubicBezTo>
                    <a:pt x="13542" y="-3"/>
                    <a:pt x="3" y="13529"/>
                    <a:pt x="0" y="30226"/>
                  </a:cubicBezTo>
                  <a:cubicBezTo>
                    <a:pt x="0" y="30228"/>
                    <a:pt x="0" y="30230"/>
                    <a:pt x="0" y="30232"/>
                  </a:cubicBezTo>
                  <a:cubicBezTo>
                    <a:pt x="-4" y="46926"/>
                    <a:pt x="13526" y="60461"/>
                    <a:pt x="30220" y="60465"/>
                  </a:cubicBezTo>
                  <a:cubicBezTo>
                    <a:pt x="30222" y="60465"/>
                    <a:pt x="30224" y="60465"/>
                    <a:pt x="30226" y="604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 name="Google Shape;102;p1"/>
            <p:cNvSpPr/>
            <p:nvPr/>
          </p:nvSpPr>
          <p:spPr>
            <a:xfrm>
              <a:off x="11400155" y="94088"/>
              <a:ext cx="50800" cy="50800"/>
            </a:xfrm>
            <a:custGeom>
              <a:avLst/>
              <a:gdLst/>
              <a:ahLst/>
              <a:cxnLst/>
              <a:rect l="l" t="t" r="r" b="b"/>
              <a:pathLst>
                <a:path w="50800" h="50800" extrusionOk="0">
                  <a:moveTo>
                    <a:pt x="26670" y="53340"/>
                  </a:moveTo>
                  <a:cubicBezTo>
                    <a:pt x="41399" y="53340"/>
                    <a:pt x="53339" y="41399"/>
                    <a:pt x="53339" y="26670"/>
                  </a:cubicBezTo>
                  <a:cubicBezTo>
                    <a:pt x="53339" y="11941"/>
                    <a:pt x="41399" y="0"/>
                    <a:pt x="26670" y="0"/>
                  </a:cubicBezTo>
                  <a:cubicBezTo>
                    <a:pt x="11940" y="0"/>
                    <a:pt x="0" y="11941"/>
                    <a:pt x="0" y="26670"/>
                  </a:cubicBezTo>
                  <a:cubicBezTo>
                    <a:pt x="0" y="41399"/>
                    <a:pt x="11940" y="53340"/>
                    <a:pt x="26670" y="53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 name="Google Shape;103;p1"/>
            <p:cNvSpPr/>
            <p:nvPr/>
          </p:nvSpPr>
          <p:spPr>
            <a:xfrm>
              <a:off x="10925067" y="1027049"/>
              <a:ext cx="63500" cy="63500"/>
            </a:xfrm>
            <a:custGeom>
              <a:avLst/>
              <a:gdLst/>
              <a:ahLst/>
              <a:cxnLst/>
              <a:rect l="l" t="t" r="r" b="b"/>
              <a:pathLst>
                <a:path w="63500" h="63500" extrusionOk="0">
                  <a:moveTo>
                    <a:pt x="32017" y="64046"/>
                  </a:moveTo>
                  <a:cubicBezTo>
                    <a:pt x="49702" y="64050"/>
                    <a:pt x="64043" y="49715"/>
                    <a:pt x="64046" y="32029"/>
                  </a:cubicBezTo>
                  <a:cubicBezTo>
                    <a:pt x="64050" y="14344"/>
                    <a:pt x="49715" y="4"/>
                    <a:pt x="32029" y="0"/>
                  </a:cubicBezTo>
                  <a:cubicBezTo>
                    <a:pt x="14343" y="-3"/>
                    <a:pt x="3" y="14331"/>
                    <a:pt x="0" y="32017"/>
                  </a:cubicBezTo>
                  <a:cubicBezTo>
                    <a:pt x="0" y="32019"/>
                    <a:pt x="0" y="32021"/>
                    <a:pt x="0" y="32023"/>
                  </a:cubicBezTo>
                  <a:cubicBezTo>
                    <a:pt x="-7" y="49702"/>
                    <a:pt x="14319" y="64039"/>
                    <a:pt x="31997" y="64046"/>
                  </a:cubicBezTo>
                  <a:cubicBezTo>
                    <a:pt x="32003" y="64046"/>
                    <a:pt x="32010" y="64046"/>
                    <a:pt x="32017"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1"/>
            <p:cNvSpPr/>
            <p:nvPr/>
          </p:nvSpPr>
          <p:spPr>
            <a:xfrm>
              <a:off x="10055428" y="1788966"/>
              <a:ext cx="19050" cy="19050"/>
            </a:xfrm>
            <a:custGeom>
              <a:avLst/>
              <a:gdLst/>
              <a:ahLst/>
              <a:cxnLst/>
              <a:rect l="l" t="t" r="r" b="b"/>
              <a:pathLst>
                <a:path w="19050" h="19050" extrusionOk="0">
                  <a:moveTo>
                    <a:pt x="12535" y="25083"/>
                  </a:moveTo>
                  <a:cubicBezTo>
                    <a:pt x="19462" y="25086"/>
                    <a:pt x="25079" y="19474"/>
                    <a:pt x="25082" y="12548"/>
                  </a:cubicBezTo>
                  <a:cubicBezTo>
                    <a:pt x="25086" y="5621"/>
                    <a:pt x="19474" y="4"/>
                    <a:pt x="12547" y="0"/>
                  </a:cubicBezTo>
                  <a:cubicBezTo>
                    <a:pt x="5621" y="-3"/>
                    <a:pt x="3" y="5609"/>
                    <a:pt x="0" y="12535"/>
                  </a:cubicBezTo>
                  <a:cubicBezTo>
                    <a:pt x="0" y="12537"/>
                    <a:pt x="0" y="12539"/>
                    <a:pt x="0" y="12541"/>
                  </a:cubicBezTo>
                  <a:cubicBezTo>
                    <a:pt x="-4" y="19464"/>
                    <a:pt x="5606" y="25079"/>
                    <a:pt x="12529" y="25083"/>
                  </a:cubicBezTo>
                  <a:cubicBezTo>
                    <a:pt x="12531" y="25083"/>
                    <a:pt x="12533" y="25083"/>
                    <a:pt x="12535" y="250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1"/>
            <p:cNvSpPr/>
            <p:nvPr/>
          </p:nvSpPr>
          <p:spPr>
            <a:xfrm>
              <a:off x="9800019" y="5229339"/>
              <a:ext cx="31750" cy="31750"/>
            </a:xfrm>
            <a:custGeom>
              <a:avLst/>
              <a:gdLst/>
              <a:ahLst/>
              <a:cxnLst/>
              <a:rect l="l" t="t" r="r" b="b"/>
              <a:pathLst>
                <a:path w="31750" h="31750" extrusionOk="0">
                  <a:moveTo>
                    <a:pt x="18599" y="37211"/>
                  </a:moveTo>
                  <a:cubicBezTo>
                    <a:pt x="28874" y="37214"/>
                    <a:pt x="37207" y="28887"/>
                    <a:pt x="37211" y="18612"/>
                  </a:cubicBezTo>
                  <a:cubicBezTo>
                    <a:pt x="37215" y="8336"/>
                    <a:pt x="28887" y="3"/>
                    <a:pt x="18612" y="0"/>
                  </a:cubicBezTo>
                  <a:cubicBezTo>
                    <a:pt x="8337" y="-3"/>
                    <a:pt x="4" y="8324"/>
                    <a:pt x="0" y="18599"/>
                  </a:cubicBezTo>
                  <a:cubicBezTo>
                    <a:pt x="0" y="18604"/>
                    <a:pt x="0" y="18608"/>
                    <a:pt x="0" y="18612"/>
                  </a:cubicBezTo>
                  <a:cubicBezTo>
                    <a:pt x="0" y="28884"/>
                    <a:pt x="8327" y="37211"/>
                    <a:pt x="18599" y="3721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1"/>
            <p:cNvSpPr/>
            <p:nvPr/>
          </p:nvSpPr>
          <p:spPr>
            <a:xfrm>
              <a:off x="8971471" y="2461343"/>
              <a:ext cx="38100" cy="38100"/>
            </a:xfrm>
            <a:custGeom>
              <a:avLst/>
              <a:gdLst/>
              <a:ahLst/>
              <a:cxnLst/>
              <a:rect l="l" t="t" r="r" b="b"/>
              <a:pathLst>
                <a:path w="38100" h="38100" extrusionOk="0">
                  <a:moveTo>
                    <a:pt x="21939" y="43904"/>
                  </a:moveTo>
                  <a:cubicBezTo>
                    <a:pt x="34063" y="43911"/>
                    <a:pt x="43897" y="34088"/>
                    <a:pt x="43904" y="21965"/>
                  </a:cubicBezTo>
                  <a:cubicBezTo>
                    <a:pt x="43911" y="9841"/>
                    <a:pt x="34088" y="7"/>
                    <a:pt x="21965" y="0"/>
                  </a:cubicBezTo>
                  <a:cubicBezTo>
                    <a:pt x="9840" y="-7"/>
                    <a:pt x="7" y="9815"/>
                    <a:pt x="0" y="21939"/>
                  </a:cubicBezTo>
                  <a:cubicBezTo>
                    <a:pt x="0" y="21946"/>
                    <a:pt x="0" y="21952"/>
                    <a:pt x="0" y="21958"/>
                  </a:cubicBezTo>
                  <a:cubicBezTo>
                    <a:pt x="-4" y="34075"/>
                    <a:pt x="9816" y="43900"/>
                    <a:pt x="21933" y="43904"/>
                  </a:cubicBezTo>
                  <a:cubicBezTo>
                    <a:pt x="21935" y="43904"/>
                    <a:pt x="21937" y="43904"/>
                    <a:pt x="21939" y="439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1"/>
            <p:cNvSpPr/>
            <p:nvPr/>
          </p:nvSpPr>
          <p:spPr>
            <a:xfrm>
              <a:off x="5262638" y="1398257"/>
              <a:ext cx="50800" cy="50800"/>
            </a:xfrm>
            <a:custGeom>
              <a:avLst/>
              <a:gdLst/>
              <a:ahLst/>
              <a:cxnLst/>
              <a:rect l="l" t="t" r="r" b="b"/>
              <a:pathLst>
                <a:path w="50800" h="50800" extrusionOk="0">
                  <a:moveTo>
                    <a:pt x="28239" y="56490"/>
                  </a:moveTo>
                  <a:cubicBezTo>
                    <a:pt x="43838" y="56493"/>
                    <a:pt x="56486" y="43850"/>
                    <a:pt x="56490" y="28251"/>
                  </a:cubicBezTo>
                  <a:cubicBezTo>
                    <a:pt x="56493" y="12652"/>
                    <a:pt x="43850" y="4"/>
                    <a:pt x="28251" y="0"/>
                  </a:cubicBezTo>
                  <a:cubicBezTo>
                    <a:pt x="12652" y="-3"/>
                    <a:pt x="3" y="12639"/>
                    <a:pt x="0" y="28238"/>
                  </a:cubicBezTo>
                  <a:cubicBezTo>
                    <a:pt x="0" y="28241"/>
                    <a:pt x="0" y="28243"/>
                    <a:pt x="0" y="28245"/>
                  </a:cubicBezTo>
                  <a:cubicBezTo>
                    <a:pt x="-3" y="43841"/>
                    <a:pt x="12636" y="56486"/>
                    <a:pt x="28232" y="56490"/>
                  </a:cubicBezTo>
                  <a:cubicBezTo>
                    <a:pt x="28234" y="56490"/>
                    <a:pt x="28236" y="56490"/>
                    <a:pt x="28238" y="564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1"/>
            <p:cNvSpPr/>
            <p:nvPr/>
          </p:nvSpPr>
          <p:spPr>
            <a:xfrm>
              <a:off x="9406134" y="3343973"/>
              <a:ext cx="19050" cy="19050"/>
            </a:xfrm>
            <a:custGeom>
              <a:avLst/>
              <a:gdLst/>
              <a:ahLst/>
              <a:cxnLst/>
              <a:rect l="l" t="t" r="r" b="b"/>
              <a:pathLst>
                <a:path w="19050" h="19050" extrusionOk="0">
                  <a:moveTo>
                    <a:pt x="10979" y="21958"/>
                  </a:moveTo>
                  <a:cubicBezTo>
                    <a:pt x="17043" y="21958"/>
                    <a:pt x="21958" y="17043"/>
                    <a:pt x="21958" y="10979"/>
                  </a:cubicBezTo>
                  <a:cubicBezTo>
                    <a:pt x="21958" y="4916"/>
                    <a:pt x="17043" y="0"/>
                    <a:pt x="10979" y="0"/>
                  </a:cubicBezTo>
                  <a:cubicBezTo>
                    <a:pt x="4915" y="0"/>
                    <a:pt x="0" y="4916"/>
                    <a:pt x="0" y="10979"/>
                  </a:cubicBezTo>
                  <a:cubicBezTo>
                    <a:pt x="-4" y="17039"/>
                    <a:pt x="4907" y="21955"/>
                    <a:pt x="10967" y="21958"/>
                  </a:cubicBezTo>
                  <a:cubicBezTo>
                    <a:pt x="10971" y="21958"/>
                    <a:pt x="10975" y="21958"/>
                    <a:pt x="10979" y="2195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1"/>
            <p:cNvSpPr/>
            <p:nvPr/>
          </p:nvSpPr>
          <p:spPr>
            <a:xfrm>
              <a:off x="10732408" y="312033"/>
              <a:ext cx="50800" cy="50800"/>
            </a:xfrm>
            <a:custGeom>
              <a:avLst/>
              <a:gdLst/>
              <a:ahLst/>
              <a:cxnLst/>
              <a:rect l="l" t="t" r="r" b="b"/>
              <a:pathLst>
                <a:path w="50800" h="50800" extrusionOk="0">
                  <a:moveTo>
                    <a:pt x="26822" y="53658"/>
                  </a:moveTo>
                  <a:cubicBezTo>
                    <a:pt x="41639" y="53661"/>
                    <a:pt x="53654" y="41652"/>
                    <a:pt x="53657" y="26835"/>
                  </a:cubicBezTo>
                  <a:cubicBezTo>
                    <a:pt x="53661" y="12018"/>
                    <a:pt x="41652" y="4"/>
                    <a:pt x="26835" y="0"/>
                  </a:cubicBezTo>
                  <a:cubicBezTo>
                    <a:pt x="12018" y="-4"/>
                    <a:pt x="3" y="12005"/>
                    <a:pt x="0" y="26822"/>
                  </a:cubicBezTo>
                  <a:cubicBezTo>
                    <a:pt x="0" y="26825"/>
                    <a:pt x="0" y="26827"/>
                    <a:pt x="0" y="26829"/>
                  </a:cubicBezTo>
                  <a:cubicBezTo>
                    <a:pt x="-4" y="41642"/>
                    <a:pt x="12002" y="53654"/>
                    <a:pt x="26816" y="53657"/>
                  </a:cubicBezTo>
                  <a:cubicBezTo>
                    <a:pt x="26819" y="53657"/>
                    <a:pt x="26820" y="53657"/>
                    <a:pt x="26822" y="5365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 name="Google Shape;110;p1"/>
            <p:cNvSpPr/>
            <p:nvPr/>
          </p:nvSpPr>
          <p:spPr>
            <a:xfrm>
              <a:off x="10816444" y="191846"/>
              <a:ext cx="31750" cy="31750"/>
            </a:xfrm>
            <a:custGeom>
              <a:avLst/>
              <a:gdLst/>
              <a:ahLst/>
              <a:cxnLst/>
              <a:rect l="l" t="t" r="r" b="b"/>
              <a:pathLst>
                <a:path w="31750" h="31750" extrusionOk="0">
                  <a:moveTo>
                    <a:pt x="18205" y="36424"/>
                  </a:moveTo>
                  <a:cubicBezTo>
                    <a:pt x="28263" y="36427"/>
                    <a:pt x="36419" y="28276"/>
                    <a:pt x="36423" y="18218"/>
                  </a:cubicBezTo>
                  <a:cubicBezTo>
                    <a:pt x="36427" y="8160"/>
                    <a:pt x="28276" y="4"/>
                    <a:pt x="18218" y="0"/>
                  </a:cubicBezTo>
                  <a:cubicBezTo>
                    <a:pt x="8160" y="-4"/>
                    <a:pt x="4" y="8147"/>
                    <a:pt x="0" y="18205"/>
                  </a:cubicBezTo>
                  <a:cubicBezTo>
                    <a:pt x="0" y="18210"/>
                    <a:pt x="0" y="18214"/>
                    <a:pt x="0" y="18218"/>
                  </a:cubicBezTo>
                  <a:cubicBezTo>
                    <a:pt x="-4" y="28269"/>
                    <a:pt x="8141" y="36420"/>
                    <a:pt x="18193" y="36424"/>
                  </a:cubicBezTo>
                  <a:cubicBezTo>
                    <a:pt x="18197" y="36424"/>
                    <a:pt x="18201" y="36424"/>
                    <a:pt x="18205" y="364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 name="Google Shape;111;p1"/>
            <p:cNvSpPr/>
            <p:nvPr/>
          </p:nvSpPr>
          <p:spPr>
            <a:xfrm>
              <a:off x="10302031" y="1831118"/>
              <a:ext cx="25400" cy="25400"/>
            </a:xfrm>
            <a:custGeom>
              <a:avLst/>
              <a:gdLst/>
              <a:ahLst/>
              <a:cxnLst/>
              <a:rect l="l" t="t" r="r" b="b"/>
              <a:pathLst>
                <a:path w="25400" h="25400" extrusionOk="0">
                  <a:moveTo>
                    <a:pt x="14567" y="29146"/>
                  </a:moveTo>
                  <a:cubicBezTo>
                    <a:pt x="22615" y="29150"/>
                    <a:pt x="29142" y="22628"/>
                    <a:pt x="29146" y="14580"/>
                  </a:cubicBezTo>
                  <a:cubicBezTo>
                    <a:pt x="29150" y="6531"/>
                    <a:pt x="22628" y="3"/>
                    <a:pt x="14580" y="0"/>
                  </a:cubicBezTo>
                  <a:cubicBezTo>
                    <a:pt x="6531" y="-3"/>
                    <a:pt x="4" y="6518"/>
                    <a:pt x="0" y="14567"/>
                  </a:cubicBezTo>
                  <a:cubicBezTo>
                    <a:pt x="0" y="14571"/>
                    <a:pt x="0" y="14575"/>
                    <a:pt x="0" y="14580"/>
                  </a:cubicBezTo>
                  <a:cubicBezTo>
                    <a:pt x="-4" y="22621"/>
                    <a:pt x="6513" y="29143"/>
                    <a:pt x="14554" y="29147"/>
                  </a:cubicBezTo>
                  <a:cubicBezTo>
                    <a:pt x="14558" y="29147"/>
                    <a:pt x="14563" y="29147"/>
                    <a:pt x="14567" y="291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 name="Google Shape;112;p1"/>
            <p:cNvSpPr/>
            <p:nvPr/>
          </p:nvSpPr>
          <p:spPr>
            <a:xfrm>
              <a:off x="10842975" y="1124293"/>
              <a:ext cx="44450" cy="44450"/>
            </a:xfrm>
            <a:custGeom>
              <a:avLst/>
              <a:gdLst/>
              <a:ahLst/>
              <a:cxnLst/>
              <a:rect l="l" t="t" r="r" b="b"/>
              <a:pathLst>
                <a:path w="44450" h="44450" extrusionOk="0">
                  <a:moveTo>
                    <a:pt x="0" y="23590"/>
                  </a:moveTo>
                  <a:cubicBezTo>
                    <a:pt x="0" y="36619"/>
                    <a:pt x="10561" y="47180"/>
                    <a:pt x="23590" y="47180"/>
                  </a:cubicBezTo>
                  <a:cubicBezTo>
                    <a:pt x="36619" y="47180"/>
                    <a:pt x="47180" y="36619"/>
                    <a:pt x="47180" y="23590"/>
                  </a:cubicBezTo>
                  <a:cubicBezTo>
                    <a:pt x="47180" y="10562"/>
                    <a:pt x="36619" y="0"/>
                    <a:pt x="23590" y="0"/>
                  </a:cubicBezTo>
                  <a:cubicBezTo>
                    <a:pt x="10561" y="0"/>
                    <a:pt x="0" y="10562"/>
                    <a:pt x="0" y="2359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 name="Google Shape;113;p1"/>
            <p:cNvSpPr/>
            <p:nvPr/>
          </p:nvSpPr>
          <p:spPr>
            <a:xfrm>
              <a:off x="872280" y="1432719"/>
              <a:ext cx="19050" cy="19050"/>
            </a:xfrm>
            <a:custGeom>
              <a:avLst/>
              <a:gdLst/>
              <a:ahLst/>
              <a:cxnLst/>
              <a:rect l="l" t="t" r="r" b="b"/>
              <a:pathLst>
                <a:path w="19050" h="19050" extrusionOk="0">
                  <a:moveTo>
                    <a:pt x="10947" y="21907"/>
                  </a:moveTo>
                  <a:cubicBezTo>
                    <a:pt x="16997" y="21911"/>
                    <a:pt x="21904" y="17010"/>
                    <a:pt x="21907" y="10960"/>
                  </a:cubicBezTo>
                  <a:cubicBezTo>
                    <a:pt x="21911" y="4910"/>
                    <a:pt x="17010" y="3"/>
                    <a:pt x="10960" y="0"/>
                  </a:cubicBezTo>
                  <a:cubicBezTo>
                    <a:pt x="4910" y="-3"/>
                    <a:pt x="3" y="4898"/>
                    <a:pt x="0" y="10947"/>
                  </a:cubicBezTo>
                  <a:cubicBezTo>
                    <a:pt x="0" y="10950"/>
                    <a:pt x="0" y="10952"/>
                    <a:pt x="0" y="10954"/>
                  </a:cubicBezTo>
                  <a:cubicBezTo>
                    <a:pt x="0" y="17001"/>
                    <a:pt x="4900" y="21904"/>
                    <a:pt x="10947" y="219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 name="Google Shape;114;p1"/>
            <p:cNvSpPr/>
            <p:nvPr/>
          </p:nvSpPr>
          <p:spPr>
            <a:xfrm>
              <a:off x="467493" y="5444134"/>
              <a:ext cx="38100" cy="38100"/>
            </a:xfrm>
            <a:custGeom>
              <a:avLst/>
              <a:gdLst/>
              <a:ahLst/>
              <a:cxnLst/>
              <a:rect l="l" t="t" r="r" b="b"/>
              <a:pathLst>
                <a:path w="38100" h="38100" extrusionOk="0">
                  <a:moveTo>
                    <a:pt x="39941" y="19971"/>
                  </a:moveTo>
                  <a:cubicBezTo>
                    <a:pt x="39941" y="8941"/>
                    <a:pt x="31000" y="0"/>
                    <a:pt x="19971" y="0"/>
                  </a:cubicBezTo>
                  <a:cubicBezTo>
                    <a:pt x="8941" y="0"/>
                    <a:pt x="0" y="8941"/>
                    <a:pt x="0" y="19971"/>
                  </a:cubicBezTo>
                  <a:cubicBezTo>
                    <a:pt x="0" y="31000"/>
                    <a:pt x="8941" y="39942"/>
                    <a:pt x="19971" y="39942"/>
                  </a:cubicBezTo>
                  <a:cubicBezTo>
                    <a:pt x="30997" y="39945"/>
                    <a:pt x="39938" y="31010"/>
                    <a:pt x="39941" y="19984"/>
                  </a:cubicBezTo>
                  <a:cubicBezTo>
                    <a:pt x="39941" y="19979"/>
                    <a:pt x="39941" y="19975"/>
                    <a:pt x="39941" y="199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 name="Google Shape;115;p1"/>
            <p:cNvSpPr/>
            <p:nvPr/>
          </p:nvSpPr>
          <p:spPr>
            <a:xfrm>
              <a:off x="187801" y="1038409"/>
              <a:ext cx="31750" cy="31750"/>
            </a:xfrm>
            <a:custGeom>
              <a:avLst/>
              <a:gdLst/>
              <a:ahLst/>
              <a:cxnLst/>
              <a:rect l="l" t="t" r="r" b="b"/>
              <a:pathLst>
                <a:path w="31750" h="31750" extrusionOk="0">
                  <a:moveTo>
                    <a:pt x="32499" y="16256"/>
                  </a:moveTo>
                  <a:cubicBezTo>
                    <a:pt x="32503" y="7282"/>
                    <a:pt x="25230" y="3"/>
                    <a:pt x="16256" y="0"/>
                  </a:cubicBezTo>
                  <a:cubicBezTo>
                    <a:pt x="7282" y="-3"/>
                    <a:pt x="4" y="7269"/>
                    <a:pt x="0" y="16243"/>
                  </a:cubicBezTo>
                  <a:cubicBezTo>
                    <a:pt x="-3" y="25218"/>
                    <a:pt x="7269" y="32496"/>
                    <a:pt x="16243" y="32499"/>
                  </a:cubicBezTo>
                  <a:cubicBezTo>
                    <a:pt x="16248" y="32499"/>
                    <a:pt x="16252" y="32499"/>
                    <a:pt x="16256" y="32499"/>
                  </a:cubicBezTo>
                  <a:cubicBezTo>
                    <a:pt x="25227" y="32499"/>
                    <a:pt x="32499" y="25227"/>
                    <a:pt x="32499" y="1625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1"/>
            <p:cNvSpPr/>
            <p:nvPr/>
          </p:nvSpPr>
          <p:spPr>
            <a:xfrm>
              <a:off x="334823" y="4716500"/>
              <a:ext cx="57150" cy="57150"/>
            </a:xfrm>
            <a:custGeom>
              <a:avLst/>
              <a:gdLst/>
              <a:ahLst/>
              <a:cxnLst/>
              <a:rect l="l" t="t" r="r" b="b"/>
              <a:pathLst>
                <a:path w="57150" h="57150" extrusionOk="0">
                  <a:moveTo>
                    <a:pt x="29286" y="0"/>
                  </a:moveTo>
                  <a:cubicBezTo>
                    <a:pt x="13112" y="0"/>
                    <a:pt x="0" y="13112"/>
                    <a:pt x="0" y="29286"/>
                  </a:cubicBezTo>
                  <a:cubicBezTo>
                    <a:pt x="0" y="45460"/>
                    <a:pt x="13112" y="58572"/>
                    <a:pt x="29286" y="58572"/>
                  </a:cubicBezTo>
                  <a:cubicBezTo>
                    <a:pt x="45461" y="58572"/>
                    <a:pt x="58572" y="45460"/>
                    <a:pt x="58572" y="29286"/>
                  </a:cubicBezTo>
                  <a:cubicBezTo>
                    <a:pt x="58576" y="13115"/>
                    <a:pt x="45470" y="3"/>
                    <a:pt x="29299" y="0"/>
                  </a:cubicBezTo>
                  <a:cubicBezTo>
                    <a:pt x="29295" y="0"/>
                    <a:pt x="29290" y="0"/>
                    <a:pt x="2928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1"/>
            <p:cNvSpPr/>
            <p:nvPr/>
          </p:nvSpPr>
          <p:spPr>
            <a:xfrm>
              <a:off x="385635" y="6379794"/>
              <a:ext cx="25400" cy="31750"/>
            </a:xfrm>
            <a:custGeom>
              <a:avLst/>
              <a:gdLst/>
              <a:ahLst/>
              <a:cxnLst/>
              <a:rect l="l" t="t" r="r" b="b"/>
              <a:pathLst>
                <a:path w="25400" h="31750" extrusionOk="0">
                  <a:moveTo>
                    <a:pt x="15875" y="0"/>
                  </a:moveTo>
                  <a:cubicBezTo>
                    <a:pt x="7107" y="0"/>
                    <a:pt x="0" y="7107"/>
                    <a:pt x="0" y="15875"/>
                  </a:cubicBezTo>
                  <a:cubicBezTo>
                    <a:pt x="0" y="24643"/>
                    <a:pt x="7107" y="31750"/>
                    <a:pt x="15875" y="31750"/>
                  </a:cubicBezTo>
                  <a:cubicBezTo>
                    <a:pt x="24643" y="31750"/>
                    <a:pt x="31750" y="24643"/>
                    <a:pt x="31750" y="15875"/>
                  </a:cubicBezTo>
                  <a:cubicBezTo>
                    <a:pt x="31750" y="7107"/>
                    <a:pt x="24643" y="0"/>
                    <a:pt x="1587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 name="Google Shape;118;p1"/>
            <p:cNvSpPr/>
            <p:nvPr/>
          </p:nvSpPr>
          <p:spPr>
            <a:xfrm>
              <a:off x="186728" y="2558104"/>
              <a:ext cx="44450" cy="44450"/>
            </a:xfrm>
            <a:custGeom>
              <a:avLst/>
              <a:gdLst/>
              <a:ahLst/>
              <a:cxnLst/>
              <a:rect l="l" t="t" r="r" b="b"/>
              <a:pathLst>
                <a:path w="44450" h="44450" extrusionOk="0">
                  <a:moveTo>
                    <a:pt x="22295" y="0"/>
                  </a:moveTo>
                  <a:cubicBezTo>
                    <a:pt x="9982" y="0"/>
                    <a:pt x="0" y="9982"/>
                    <a:pt x="0" y="22295"/>
                  </a:cubicBezTo>
                  <a:cubicBezTo>
                    <a:pt x="0" y="34608"/>
                    <a:pt x="9982" y="44590"/>
                    <a:pt x="22295" y="44590"/>
                  </a:cubicBezTo>
                  <a:cubicBezTo>
                    <a:pt x="34608" y="44590"/>
                    <a:pt x="44590" y="34608"/>
                    <a:pt x="44590" y="22295"/>
                  </a:cubicBezTo>
                  <a:cubicBezTo>
                    <a:pt x="44593" y="9985"/>
                    <a:pt x="34617" y="3"/>
                    <a:pt x="22308" y="0"/>
                  </a:cubicBezTo>
                  <a:cubicBezTo>
                    <a:pt x="22303" y="0"/>
                    <a:pt x="22299" y="0"/>
                    <a:pt x="222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 name="Google Shape;119;p1"/>
            <p:cNvSpPr/>
            <p:nvPr/>
          </p:nvSpPr>
          <p:spPr>
            <a:xfrm>
              <a:off x="181921" y="6305582"/>
              <a:ext cx="25400" cy="25400"/>
            </a:xfrm>
            <a:custGeom>
              <a:avLst/>
              <a:gdLst/>
              <a:ahLst/>
              <a:cxnLst/>
              <a:rect l="l" t="t" r="r" b="b"/>
              <a:pathLst>
                <a:path w="25400" h="25400" extrusionOk="0">
                  <a:moveTo>
                    <a:pt x="14046" y="0"/>
                  </a:moveTo>
                  <a:cubicBezTo>
                    <a:pt x="6289" y="0"/>
                    <a:pt x="0" y="6289"/>
                    <a:pt x="0" y="14046"/>
                  </a:cubicBezTo>
                  <a:cubicBezTo>
                    <a:pt x="0" y="21804"/>
                    <a:pt x="6289" y="28092"/>
                    <a:pt x="14046" y="28092"/>
                  </a:cubicBezTo>
                  <a:cubicBezTo>
                    <a:pt x="21804" y="28092"/>
                    <a:pt x="28092" y="21803"/>
                    <a:pt x="28092" y="14046"/>
                  </a:cubicBezTo>
                  <a:cubicBezTo>
                    <a:pt x="28092" y="14044"/>
                    <a:pt x="28092" y="14042"/>
                    <a:pt x="28092" y="14040"/>
                  </a:cubicBezTo>
                  <a:cubicBezTo>
                    <a:pt x="28092" y="6286"/>
                    <a:pt x="21807" y="0"/>
                    <a:pt x="14053" y="0"/>
                  </a:cubicBezTo>
                  <a:cubicBezTo>
                    <a:pt x="14050" y="0"/>
                    <a:pt x="14048" y="0"/>
                    <a:pt x="140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 name="Google Shape;120;p1"/>
            <p:cNvSpPr/>
            <p:nvPr/>
          </p:nvSpPr>
          <p:spPr>
            <a:xfrm>
              <a:off x="552774" y="5933059"/>
              <a:ext cx="57150" cy="57150"/>
            </a:xfrm>
            <a:custGeom>
              <a:avLst/>
              <a:gdLst/>
              <a:ahLst/>
              <a:cxnLst/>
              <a:rect l="l" t="t" r="r" b="b"/>
              <a:pathLst>
                <a:path w="57150" h="57150" extrusionOk="0">
                  <a:moveTo>
                    <a:pt x="29654" y="0"/>
                  </a:moveTo>
                  <a:cubicBezTo>
                    <a:pt x="13277" y="0"/>
                    <a:pt x="0" y="13277"/>
                    <a:pt x="0" y="29654"/>
                  </a:cubicBezTo>
                  <a:cubicBezTo>
                    <a:pt x="0" y="46032"/>
                    <a:pt x="13277" y="59309"/>
                    <a:pt x="29654" y="59309"/>
                  </a:cubicBezTo>
                  <a:cubicBezTo>
                    <a:pt x="46032" y="59309"/>
                    <a:pt x="59309" y="46032"/>
                    <a:pt x="59309" y="29654"/>
                  </a:cubicBezTo>
                  <a:cubicBezTo>
                    <a:pt x="59312" y="13280"/>
                    <a:pt x="46041" y="3"/>
                    <a:pt x="29667" y="0"/>
                  </a:cubicBezTo>
                  <a:cubicBezTo>
                    <a:pt x="29663" y="0"/>
                    <a:pt x="29659" y="0"/>
                    <a:pt x="2965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 name="Google Shape;121;p1"/>
            <p:cNvSpPr/>
            <p:nvPr/>
          </p:nvSpPr>
          <p:spPr>
            <a:xfrm>
              <a:off x="479101" y="6039352"/>
              <a:ext cx="63500" cy="63500"/>
            </a:xfrm>
            <a:custGeom>
              <a:avLst/>
              <a:gdLst/>
              <a:ahLst/>
              <a:cxnLst/>
              <a:rect l="l" t="t" r="r" b="b"/>
              <a:pathLst>
                <a:path w="63500" h="63500" extrusionOk="0">
                  <a:moveTo>
                    <a:pt x="33141" y="0"/>
                  </a:moveTo>
                  <a:cubicBezTo>
                    <a:pt x="14838" y="0"/>
                    <a:pt x="0" y="14837"/>
                    <a:pt x="0" y="33141"/>
                  </a:cubicBezTo>
                  <a:cubicBezTo>
                    <a:pt x="0" y="51444"/>
                    <a:pt x="14838" y="66281"/>
                    <a:pt x="33141" y="66281"/>
                  </a:cubicBezTo>
                  <a:cubicBezTo>
                    <a:pt x="51444" y="66281"/>
                    <a:pt x="66281" y="51444"/>
                    <a:pt x="66281" y="33141"/>
                  </a:cubicBezTo>
                  <a:cubicBezTo>
                    <a:pt x="66288" y="14844"/>
                    <a:pt x="51462" y="7"/>
                    <a:pt x="33166" y="0"/>
                  </a:cubicBezTo>
                  <a:cubicBezTo>
                    <a:pt x="33158" y="0"/>
                    <a:pt x="33149" y="0"/>
                    <a:pt x="3314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 name="Google Shape;122;p1"/>
            <p:cNvSpPr/>
            <p:nvPr/>
          </p:nvSpPr>
          <p:spPr>
            <a:xfrm>
              <a:off x="876452" y="6614464"/>
              <a:ext cx="19050" cy="19050"/>
            </a:xfrm>
            <a:custGeom>
              <a:avLst/>
              <a:gdLst/>
              <a:ahLst/>
              <a:cxnLst/>
              <a:rect l="l" t="t" r="r" b="b"/>
              <a:pathLst>
                <a:path w="19050" h="19050" extrusionOk="0">
                  <a:moveTo>
                    <a:pt x="12617" y="0"/>
                  </a:moveTo>
                  <a:cubicBezTo>
                    <a:pt x="5653" y="-4"/>
                    <a:pt x="3" y="5640"/>
                    <a:pt x="0" y="12605"/>
                  </a:cubicBezTo>
                  <a:cubicBezTo>
                    <a:pt x="-3" y="19569"/>
                    <a:pt x="5640" y="25219"/>
                    <a:pt x="12605" y="25222"/>
                  </a:cubicBezTo>
                  <a:cubicBezTo>
                    <a:pt x="19570" y="25226"/>
                    <a:pt x="25219" y="19582"/>
                    <a:pt x="25222" y="12617"/>
                  </a:cubicBezTo>
                  <a:cubicBezTo>
                    <a:pt x="25222" y="12613"/>
                    <a:pt x="25222" y="12609"/>
                    <a:pt x="25222" y="12605"/>
                  </a:cubicBezTo>
                  <a:cubicBezTo>
                    <a:pt x="25222" y="5643"/>
                    <a:pt x="19579" y="0"/>
                    <a:pt x="1261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 name="Google Shape;123;p1"/>
            <p:cNvSpPr/>
            <p:nvPr/>
          </p:nvSpPr>
          <p:spPr>
            <a:xfrm>
              <a:off x="862971" y="6001086"/>
              <a:ext cx="19050" cy="19050"/>
            </a:xfrm>
            <a:custGeom>
              <a:avLst/>
              <a:gdLst/>
              <a:ahLst/>
              <a:cxnLst/>
              <a:rect l="l" t="t" r="r" b="b"/>
              <a:pathLst>
                <a:path w="19050" h="19050" extrusionOk="0">
                  <a:moveTo>
                    <a:pt x="22669" y="11341"/>
                  </a:moveTo>
                  <a:cubicBezTo>
                    <a:pt x="22673" y="5081"/>
                    <a:pt x="17601" y="3"/>
                    <a:pt x="11341" y="0"/>
                  </a:cubicBezTo>
                  <a:cubicBezTo>
                    <a:pt x="5081" y="-3"/>
                    <a:pt x="3" y="5068"/>
                    <a:pt x="0" y="11328"/>
                  </a:cubicBezTo>
                  <a:cubicBezTo>
                    <a:pt x="-3" y="17588"/>
                    <a:pt x="5068" y="22666"/>
                    <a:pt x="11328" y="22670"/>
                  </a:cubicBezTo>
                  <a:cubicBezTo>
                    <a:pt x="11333" y="22670"/>
                    <a:pt x="11337" y="22670"/>
                    <a:pt x="11341" y="22670"/>
                  </a:cubicBezTo>
                  <a:cubicBezTo>
                    <a:pt x="17598" y="22670"/>
                    <a:pt x="22669" y="17598"/>
                    <a:pt x="22669" y="11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 name="Google Shape;124;p1"/>
            <p:cNvSpPr/>
            <p:nvPr/>
          </p:nvSpPr>
          <p:spPr>
            <a:xfrm>
              <a:off x="1000862" y="2938615"/>
              <a:ext cx="50800" cy="50800"/>
            </a:xfrm>
            <a:custGeom>
              <a:avLst/>
              <a:gdLst/>
              <a:ahLst/>
              <a:cxnLst/>
              <a:rect l="l" t="t" r="r" b="b"/>
              <a:pathLst>
                <a:path w="50800" h="50800" extrusionOk="0">
                  <a:moveTo>
                    <a:pt x="26607" y="0"/>
                  </a:moveTo>
                  <a:cubicBezTo>
                    <a:pt x="11912" y="0"/>
                    <a:pt x="0" y="11912"/>
                    <a:pt x="0" y="26607"/>
                  </a:cubicBezTo>
                  <a:cubicBezTo>
                    <a:pt x="0" y="41301"/>
                    <a:pt x="11912" y="53213"/>
                    <a:pt x="26607" y="53213"/>
                  </a:cubicBezTo>
                  <a:cubicBezTo>
                    <a:pt x="41301" y="53213"/>
                    <a:pt x="53213" y="41301"/>
                    <a:pt x="53213" y="26607"/>
                  </a:cubicBezTo>
                  <a:cubicBezTo>
                    <a:pt x="53217" y="11916"/>
                    <a:pt x="41310" y="3"/>
                    <a:pt x="26619" y="0"/>
                  </a:cubicBezTo>
                  <a:cubicBezTo>
                    <a:pt x="26615" y="0"/>
                    <a:pt x="26611" y="0"/>
                    <a:pt x="2660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 name="Google Shape;125;p1"/>
            <p:cNvSpPr/>
            <p:nvPr/>
          </p:nvSpPr>
          <p:spPr>
            <a:xfrm>
              <a:off x="818134" y="2681878"/>
              <a:ext cx="38100" cy="38100"/>
            </a:xfrm>
            <a:custGeom>
              <a:avLst/>
              <a:gdLst/>
              <a:ahLst/>
              <a:cxnLst/>
              <a:rect l="l" t="t" r="r" b="b"/>
              <a:pathLst>
                <a:path w="38100" h="38100" extrusionOk="0">
                  <a:moveTo>
                    <a:pt x="21203" y="0"/>
                  </a:moveTo>
                  <a:cubicBezTo>
                    <a:pt x="9493" y="0"/>
                    <a:pt x="0" y="9493"/>
                    <a:pt x="0" y="21203"/>
                  </a:cubicBezTo>
                  <a:cubicBezTo>
                    <a:pt x="0" y="32913"/>
                    <a:pt x="9493" y="42405"/>
                    <a:pt x="21203" y="42405"/>
                  </a:cubicBezTo>
                  <a:cubicBezTo>
                    <a:pt x="32913" y="42405"/>
                    <a:pt x="42405" y="32913"/>
                    <a:pt x="42405" y="21203"/>
                  </a:cubicBezTo>
                  <a:cubicBezTo>
                    <a:pt x="42405" y="21201"/>
                    <a:pt x="42405" y="21199"/>
                    <a:pt x="42405" y="21196"/>
                  </a:cubicBezTo>
                  <a:cubicBezTo>
                    <a:pt x="42409" y="9493"/>
                    <a:pt x="32925" y="4"/>
                    <a:pt x="21222" y="0"/>
                  </a:cubicBezTo>
                  <a:cubicBezTo>
                    <a:pt x="21215" y="0"/>
                    <a:pt x="21209" y="0"/>
                    <a:pt x="2120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 name="Google Shape;126;p1"/>
            <p:cNvSpPr/>
            <p:nvPr/>
          </p:nvSpPr>
          <p:spPr>
            <a:xfrm>
              <a:off x="661086" y="2806522"/>
              <a:ext cx="63500" cy="63500"/>
            </a:xfrm>
            <a:custGeom>
              <a:avLst/>
              <a:gdLst/>
              <a:ahLst/>
              <a:cxnLst/>
              <a:rect l="l" t="t" r="r" b="b"/>
              <a:pathLst>
                <a:path w="63500" h="63500" extrusionOk="0">
                  <a:moveTo>
                    <a:pt x="31921" y="0"/>
                  </a:moveTo>
                  <a:cubicBezTo>
                    <a:pt x="14292" y="0"/>
                    <a:pt x="0" y="14292"/>
                    <a:pt x="0" y="31922"/>
                  </a:cubicBezTo>
                  <a:cubicBezTo>
                    <a:pt x="0" y="49551"/>
                    <a:pt x="14292" y="63843"/>
                    <a:pt x="31921" y="63843"/>
                  </a:cubicBezTo>
                  <a:cubicBezTo>
                    <a:pt x="49549" y="63843"/>
                    <a:pt x="63839" y="49555"/>
                    <a:pt x="63843" y="31928"/>
                  </a:cubicBezTo>
                  <a:cubicBezTo>
                    <a:pt x="63853" y="14305"/>
                    <a:pt x="49576" y="11"/>
                    <a:pt x="31953" y="0"/>
                  </a:cubicBezTo>
                  <a:cubicBezTo>
                    <a:pt x="31943" y="0"/>
                    <a:pt x="31932" y="0"/>
                    <a:pt x="3192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 name="Google Shape;127;p1"/>
            <p:cNvSpPr/>
            <p:nvPr/>
          </p:nvSpPr>
          <p:spPr>
            <a:xfrm>
              <a:off x="344214" y="2640927"/>
              <a:ext cx="19050" cy="19050"/>
            </a:xfrm>
            <a:custGeom>
              <a:avLst/>
              <a:gdLst/>
              <a:ahLst/>
              <a:cxnLst/>
              <a:rect l="l" t="t" r="r" b="b"/>
              <a:pathLst>
                <a:path w="19050" h="19050" extrusionOk="0">
                  <a:moveTo>
                    <a:pt x="10116" y="20244"/>
                  </a:moveTo>
                  <a:cubicBezTo>
                    <a:pt x="15706" y="20247"/>
                    <a:pt x="20240" y="15718"/>
                    <a:pt x="20244" y="10128"/>
                  </a:cubicBezTo>
                  <a:cubicBezTo>
                    <a:pt x="20247" y="4538"/>
                    <a:pt x="15718" y="3"/>
                    <a:pt x="10128" y="0"/>
                  </a:cubicBezTo>
                  <a:cubicBezTo>
                    <a:pt x="4538" y="-3"/>
                    <a:pt x="4" y="4525"/>
                    <a:pt x="0" y="10115"/>
                  </a:cubicBezTo>
                  <a:cubicBezTo>
                    <a:pt x="0" y="10120"/>
                    <a:pt x="0" y="10124"/>
                    <a:pt x="0" y="10128"/>
                  </a:cubicBezTo>
                  <a:cubicBezTo>
                    <a:pt x="4" y="15713"/>
                    <a:pt x="4530" y="20240"/>
                    <a:pt x="10116"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 name="Google Shape;128;p1"/>
            <p:cNvSpPr/>
            <p:nvPr/>
          </p:nvSpPr>
          <p:spPr>
            <a:xfrm>
              <a:off x="4944872" y="310921"/>
              <a:ext cx="19050" cy="19050"/>
            </a:xfrm>
            <a:custGeom>
              <a:avLst/>
              <a:gdLst/>
              <a:ahLst/>
              <a:cxnLst/>
              <a:rect l="l" t="t" r="r" b="b"/>
              <a:pathLst>
                <a:path w="19050" h="19050" extrusionOk="0">
                  <a:moveTo>
                    <a:pt x="10585" y="21184"/>
                  </a:moveTo>
                  <a:cubicBezTo>
                    <a:pt x="16435" y="21187"/>
                    <a:pt x="21180" y="16448"/>
                    <a:pt x="21184" y="10598"/>
                  </a:cubicBezTo>
                  <a:cubicBezTo>
                    <a:pt x="21187" y="4748"/>
                    <a:pt x="16448" y="4"/>
                    <a:pt x="10598" y="0"/>
                  </a:cubicBezTo>
                  <a:cubicBezTo>
                    <a:pt x="4749" y="-4"/>
                    <a:pt x="3" y="4736"/>
                    <a:pt x="0" y="10585"/>
                  </a:cubicBezTo>
                  <a:cubicBezTo>
                    <a:pt x="0" y="10590"/>
                    <a:pt x="0" y="10594"/>
                    <a:pt x="0" y="10598"/>
                  </a:cubicBezTo>
                  <a:cubicBezTo>
                    <a:pt x="0" y="16444"/>
                    <a:pt x="4739" y="21184"/>
                    <a:pt x="10585" y="2118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1"/>
            <p:cNvSpPr/>
            <p:nvPr/>
          </p:nvSpPr>
          <p:spPr>
            <a:xfrm>
              <a:off x="657663" y="6392266"/>
              <a:ext cx="12700" cy="12700"/>
            </a:xfrm>
            <a:custGeom>
              <a:avLst/>
              <a:gdLst/>
              <a:ahLst/>
              <a:cxnLst/>
              <a:rect l="l" t="t" r="r" b="b"/>
              <a:pathLst>
                <a:path w="12700" h="12700" extrusionOk="0">
                  <a:moveTo>
                    <a:pt x="8115" y="0"/>
                  </a:moveTo>
                  <a:cubicBezTo>
                    <a:pt x="3633" y="0"/>
                    <a:pt x="0" y="3633"/>
                    <a:pt x="0" y="8115"/>
                  </a:cubicBezTo>
                  <a:cubicBezTo>
                    <a:pt x="0" y="12597"/>
                    <a:pt x="3633" y="16231"/>
                    <a:pt x="8115" y="16231"/>
                  </a:cubicBezTo>
                  <a:cubicBezTo>
                    <a:pt x="12597" y="16231"/>
                    <a:pt x="16231" y="12597"/>
                    <a:pt x="16231" y="8115"/>
                  </a:cubicBezTo>
                  <a:cubicBezTo>
                    <a:pt x="16231" y="3633"/>
                    <a:pt x="12597" y="0"/>
                    <a:pt x="81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 name="Google Shape;130;p1"/>
            <p:cNvSpPr/>
            <p:nvPr/>
          </p:nvSpPr>
          <p:spPr>
            <a:xfrm>
              <a:off x="633590" y="508559"/>
              <a:ext cx="19050" cy="19050"/>
            </a:xfrm>
            <a:custGeom>
              <a:avLst/>
              <a:gdLst/>
              <a:ahLst/>
              <a:cxnLst/>
              <a:rect l="l" t="t" r="r" b="b"/>
              <a:pathLst>
                <a:path w="19050" h="19050" extrusionOk="0">
                  <a:moveTo>
                    <a:pt x="11252" y="0"/>
                  </a:moveTo>
                  <a:cubicBezTo>
                    <a:pt x="5038" y="0"/>
                    <a:pt x="0" y="5038"/>
                    <a:pt x="0" y="11252"/>
                  </a:cubicBezTo>
                  <a:cubicBezTo>
                    <a:pt x="0" y="17467"/>
                    <a:pt x="5038" y="22504"/>
                    <a:pt x="11252" y="22504"/>
                  </a:cubicBezTo>
                  <a:cubicBezTo>
                    <a:pt x="17467" y="22504"/>
                    <a:pt x="22504" y="17467"/>
                    <a:pt x="22504" y="11252"/>
                  </a:cubicBezTo>
                  <a:cubicBezTo>
                    <a:pt x="22504" y="5038"/>
                    <a:pt x="17467" y="0"/>
                    <a:pt x="1125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 name="Google Shape;131;p1"/>
            <p:cNvSpPr/>
            <p:nvPr/>
          </p:nvSpPr>
          <p:spPr>
            <a:xfrm>
              <a:off x="2567927" y="1329868"/>
              <a:ext cx="25400" cy="25400"/>
            </a:xfrm>
            <a:custGeom>
              <a:avLst/>
              <a:gdLst/>
              <a:ahLst/>
              <a:cxnLst/>
              <a:rect l="l" t="t" r="r" b="b"/>
              <a:pathLst>
                <a:path w="25400" h="25400" extrusionOk="0">
                  <a:moveTo>
                    <a:pt x="13513" y="27038"/>
                  </a:moveTo>
                  <a:cubicBezTo>
                    <a:pt x="20979" y="27042"/>
                    <a:pt x="27035" y="20992"/>
                    <a:pt x="27038" y="13526"/>
                  </a:cubicBezTo>
                  <a:cubicBezTo>
                    <a:pt x="27042" y="6059"/>
                    <a:pt x="20992" y="4"/>
                    <a:pt x="13526" y="0"/>
                  </a:cubicBezTo>
                  <a:cubicBezTo>
                    <a:pt x="6059" y="-3"/>
                    <a:pt x="3" y="6046"/>
                    <a:pt x="0" y="13513"/>
                  </a:cubicBezTo>
                  <a:cubicBezTo>
                    <a:pt x="0" y="13515"/>
                    <a:pt x="0" y="13517"/>
                    <a:pt x="0" y="13519"/>
                  </a:cubicBezTo>
                  <a:cubicBezTo>
                    <a:pt x="-3" y="20982"/>
                    <a:pt x="6044" y="27035"/>
                    <a:pt x="13507" y="27038"/>
                  </a:cubicBezTo>
                  <a:cubicBezTo>
                    <a:pt x="13509" y="27038"/>
                    <a:pt x="13511" y="27038"/>
                    <a:pt x="13513" y="270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 name="Google Shape;132;p1"/>
            <p:cNvSpPr/>
            <p:nvPr/>
          </p:nvSpPr>
          <p:spPr>
            <a:xfrm>
              <a:off x="2662936" y="2268772"/>
              <a:ext cx="50800" cy="50800"/>
            </a:xfrm>
            <a:custGeom>
              <a:avLst/>
              <a:gdLst/>
              <a:ahLst/>
              <a:cxnLst/>
              <a:rect l="l" t="t" r="r" b="b"/>
              <a:pathLst>
                <a:path w="50800" h="50800" extrusionOk="0">
                  <a:moveTo>
                    <a:pt x="26848" y="53708"/>
                  </a:moveTo>
                  <a:cubicBezTo>
                    <a:pt x="41679" y="53712"/>
                    <a:pt x="53705" y="41692"/>
                    <a:pt x="53708" y="26861"/>
                  </a:cubicBezTo>
                  <a:cubicBezTo>
                    <a:pt x="53712" y="12029"/>
                    <a:pt x="41692" y="3"/>
                    <a:pt x="26861" y="0"/>
                  </a:cubicBezTo>
                  <a:cubicBezTo>
                    <a:pt x="12029" y="-3"/>
                    <a:pt x="3" y="12017"/>
                    <a:pt x="0" y="26848"/>
                  </a:cubicBezTo>
                  <a:cubicBezTo>
                    <a:pt x="0" y="26850"/>
                    <a:pt x="0" y="26852"/>
                    <a:pt x="0" y="26854"/>
                  </a:cubicBezTo>
                  <a:cubicBezTo>
                    <a:pt x="-3" y="41682"/>
                    <a:pt x="12014" y="53705"/>
                    <a:pt x="26841" y="53708"/>
                  </a:cubicBezTo>
                  <a:cubicBezTo>
                    <a:pt x="26844" y="53708"/>
                    <a:pt x="26846" y="53708"/>
                    <a:pt x="26848" y="537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 name="Google Shape;133;p1"/>
            <p:cNvSpPr/>
            <p:nvPr/>
          </p:nvSpPr>
          <p:spPr>
            <a:xfrm>
              <a:off x="2600655" y="350736"/>
              <a:ext cx="25400" cy="25400"/>
            </a:xfrm>
            <a:custGeom>
              <a:avLst/>
              <a:gdLst/>
              <a:ahLst/>
              <a:cxnLst/>
              <a:rect l="l" t="t" r="r" b="b"/>
              <a:pathLst>
                <a:path w="25400" h="25400" extrusionOk="0">
                  <a:moveTo>
                    <a:pt x="14973" y="29959"/>
                  </a:moveTo>
                  <a:cubicBezTo>
                    <a:pt x="23246" y="29963"/>
                    <a:pt x="29956" y="23259"/>
                    <a:pt x="29959" y="14986"/>
                  </a:cubicBezTo>
                  <a:cubicBezTo>
                    <a:pt x="29963" y="6713"/>
                    <a:pt x="23259" y="4"/>
                    <a:pt x="14986" y="0"/>
                  </a:cubicBezTo>
                  <a:cubicBezTo>
                    <a:pt x="6713" y="-4"/>
                    <a:pt x="3" y="6700"/>
                    <a:pt x="0" y="14973"/>
                  </a:cubicBezTo>
                  <a:cubicBezTo>
                    <a:pt x="0" y="14975"/>
                    <a:pt x="0" y="14978"/>
                    <a:pt x="0" y="14980"/>
                  </a:cubicBezTo>
                  <a:cubicBezTo>
                    <a:pt x="-3" y="23249"/>
                    <a:pt x="6697" y="29956"/>
                    <a:pt x="14967" y="29959"/>
                  </a:cubicBezTo>
                  <a:cubicBezTo>
                    <a:pt x="14969" y="29959"/>
                    <a:pt x="14971" y="29959"/>
                    <a:pt x="14973" y="2995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 name="Google Shape;134;p1"/>
            <p:cNvSpPr/>
            <p:nvPr/>
          </p:nvSpPr>
          <p:spPr>
            <a:xfrm>
              <a:off x="2539276" y="3221050"/>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1"/>
                    <a:pt x="0" y="15073"/>
                    <a:pt x="0" y="15075"/>
                  </a:cubicBezTo>
                  <a:cubicBezTo>
                    <a:pt x="0" y="23398"/>
                    <a:pt x="6745" y="30146"/>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 name="Google Shape;135;p1"/>
            <p:cNvSpPr/>
            <p:nvPr/>
          </p:nvSpPr>
          <p:spPr>
            <a:xfrm>
              <a:off x="3359404" y="2276570"/>
              <a:ext cx="44450" cy="44450"/>
            </a:xfrm>
            <a:custGeom>
              <a:avLst/>
              <a:gdLst/>
              <a:ahLst/>
              <a:cxnLst/>
              <a:rect l="l" t="t" r="r" b="b"/>
              <a:pathLst>
                <a:path w="44450" h="44450" extrusionOk="0">
                  <a:moveTo>
                    <a:pt x="22225" y="44526"/>
                  </a:moveTo>
                  <a:cubicBezTo>
                    <a:pt x="34520" y="44547"/>
                    <a:pt x="44505" y="34597"/>
                    <a:pt x="44526" y="22301"/>
                  </a:cubicBezTo>
                  <a:cubicBezTo>
                    <a:pt x="44547" y="10006"/>
                    <a:pt x="34597" y="21"/>
                    <a:pt x="22301" y="0"/>
                  </a:cubicBezTo>
                  <a:cubicBezTo>
                    <a:pt x="10006" y="-21"/>
                    <a:pt x="21" y="9929"/>
                    <a:pt x="0" y="22225"/>
                  </a:cubicBezTo>
                  <a:cubicBezTo>
                    <a:pt x="0" y="22238"/>
                    <a:pt x="0" y="22250"/>
                    <a:pt x="0" y="22263"/>
                  </a:cubicBezTo>
                  <a:cubicBezTo>
                    <a:pt x="-3" y="34545"/>
                    <a:pt x="9943" y="44509"/>
                    <a:pt x="22225" y="4452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1"/>
            <p:cNvSpPr/>
            <p:nvPr/>
          </p:nvSpPr>
          <p:spPr>
            <a:xfrm>
              <a:off x="4267200" y="4132732"/>
              <a:ext cx="57150" cy="57150"/>
            </a:xfrm>
            <a:custGeom>
              <a:avLst/>
              <a:gdLst/>
              <a:ahLst/>
              <a:cxnLst/>
              <a:rect l="l" t="t" r="r" b="b"/>
              <a:pathLst>
                <a:path w="57150" h="57150" extrusionOk="0">
                  <a:moveTo>
                    <a:pt x="31115" y="62230"/>
                  </a:moveTo>
                  <a:cubicBezTo>
                    <a:pt x="48299" y="62230"/>
                    <a:pt x="62230" y="48300"/>
                    <a:pt x="62230" y="31115"/>
                  </a:cubicBezTo>
                  <a:cubicBezTo>
                    <a:pt x="62230" y="13931"/>
                    <a:pt x="48300" y="0"/>
                    <a:pt x="31115" y="0"/>
                  </a:cubicBezTo>
                  <a:cubicBezTo>
                    <a:pt x="13931" y="0"/>
                    <a:pt x="0" y="13931"/>
                    <a:pt x="0" y="31115"/>
                  </a:cubicBezTo>
                  <a:cubicBezTo>
                    <a:pt x="0" y="48299"/>
                    <a:pt x="13931" y="62230"/>
                    <a:pt x="31115" y="622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 name="Google Shape;137;p1"/>
            <p:cNvSpPr/>
            <p:nvPr/>
          </p:nvSpPr>
          <p:spPr>
            <a:xfrm>
              <a:off x="4929302" y="3532429"/>
              <a:ext cx="19050" cy="19050"/>
            </a:xfrm>
            <a:custGeom>
              <a:avLst/>
              <a:gdLst/>
              <a:ahLst/>
              <a:cxnLst/>
              <a:rect l="l" t="t" r="r" b="b"/>
              <a:pathLst>
                <a:path w="19050" h="19050" extrusionOk="0">
                  <a:moveTo>
                    <a:pt x="10935" y="0"/>
                  </a:moveTo>
                  <a:cubicBezTo>
                    <a:pt x="4895" y="0"/>
                    <a:pt x="0" y="4896"/>
                    <a:pt x="0" y="10935"/>
                  </a:cubicBezTo>
                  <a:cubicBezTo>
                    <a:pt x="0" y="16974"/>
                    <a:pt x="4896" y="21869"/>
                    <a:pt x="10935" y="21869"/>
                  </a:cubicBezTo>
                  <a:cubicBezTo>
                    <a:pt x="16974" y="21869"/>
                    <a:pt x="21869" y="16973"/>
                    <a:pt x="21869" y="10935"/>
                  </a:cubicBezTo>
                  <a:cubicBezTo>
                    <a:pt x="21873" y="4899"/>
                    <a:pt x="16983" y="3"/>
                    <a:pt x="10947" y="0"/>
                  </a:cubicBezTo>
                  <a:cubicBezTo>
                    <a:pt x="10943" y="0"/>
                    <a:pt x="10939" y="0"/>
                    <a:pt x="109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 name="Google Shape;138;p1"/>
            <p:cNvSpPr/>
            <p:nvPr/>
          </p:nvSpPr>
          <p:spPr>
            <a:xfrm>
              <a:off x="3744062" y="114605"/>
              <a:ext cx="38100" cy="38100"/>
            </a:xfrm>
            <a:custGeom>
              <a:avLst/>
              <a:gdLst/>
              <a:ahLst/>
              <a:cxnLst/>
              <a:rect l="l" t="t" r="r" b="b"/>
              <a:pathLst>
                <a:path w="38100" h="38100" extrusionOk="0">
                  <a:moveTo>
                    <a:pt x="20447" y="40907"/>
                  </a:moveTo>
                  <a:cubicBezTo>
                    <a:pt x="31743" y="40910"/>
                    <a:pt x="40903" y="31756"/>
                    <a:pt x="40906" y="20460"/>
                  </a:cubicBezTo>
                  <a:cubicBezTo>
                    <a:pt x="40910" y="9164"/>
                    <a:pt x="31755" y="4"/>
                    <a:pt x="20460" y="0"/>
                  </a:cubicBezTo>
                  <a:cubicBezTo>
                    <a:pt x="9163" y="-4"/>
                    <a:pt x="3" y="9151"/>
                    <a:pt x="0" y="20447"/>
                  </a:cubicBezTo>
                  <a:cubicBezTo>
                    <a:pt x="0" y="20449"/>
                    <a:pt x="0" y="20451"/>
                    <a:pt x="0" y="20453"/>
                  </a:cubicBezTo>
                  <a:cubicBezTo>
                    <a:pt x="-3" y="31746"/>
                    <a:pt x="9148" y="40903"/>
                    <a:pt x="20441" y="40907"/>
                  </a:cubicBezTo>
                  <a:cubicBezTo>
                    <a:pt x="20443" y="40907"/>
                    <a:pt x="20445" y="40907"/>
                    <a:pt x="20447" y="409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 name="Google Shape;139;p1"/>
            <p:cNvSpPr/>
            <p:nvPr/>
          </p:nvSpPr>
          <p:spPr>
            <a:xfrm>
              <a:off x="2342674" y="2846743"/>
              <a:ext cx="12700" cy="12700"/>
            </a:xfrm>
            <a:custGeom>
              <a:avLst/>
              <a:gdLst/>
              <a:ahLst/>
              <a:cxnLst/>
              <a:rect l="l" t="t" r="r" b="b"/>
              <a:pathLst>
                <a:path w="12700" h="12700" extrusionOk="0">
                  <a:moveTo>
                    <a:pt x="9042" y="18085"/>
                  </a:moveTo>
                  <a:cubicBezTo>
                    <a:pt x="14037" y="18085"/>
                    <a:pt x="18085" y="14037"/>
                    <a:pt x="18085" y="9042"/>
                  </a:cubicBezTo>
                  <a:cubicBezTo>
                    <a:pt x="18085" y="4048"/>
                    <a:pt x="14037" y="0"/>
                    <a:pt x="9042" y="0"/>
                  </a:cubicBezTo>
                  <a:cubicBezTo>
                    <a:pt x="4048" y="0"/>
                    <a:pt x="0" y="4048"/>
                    <a:pt x="0" y="9042"/>
                  </a:cubicBezTo>
                  <a:cubicBezTo>
                    <a:pt x="-3" y="14033"/>
                    <a:pt x="4039" y="18081"/>
                    <a:pt x="9030" y="18085"/>
                  </a:cubicBezTo>
                  <a:cubicBezTo>
                    <a:pt x="9034" y="18085"/>
                    <a:pt x="9038" y="18085"/>
                    <a:pt x="9042" y="18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 name="Google Shape;140;p1"/>
            <p:cNvSpPr/>
            <p:nvPr/>
          </p:nvSpPr>
          <p:spPr>
            <a:xfrm>
              <a:off x="1107034" y="450437"/>
              <a:ext cx="38100" cy="38100"/>
            </a:xfrm>
            <a:custGeom>
              <a:avLst/>
              <a:gdLst/>
              <a:ahLst/>
              <a:cxnLst/>
              <a:rect l="l" t="t" r="r" b="b"/>
              <a:pathLst>
                <a:path w="38100" h="38100" extrusionOk="0">
                  <a:moveTo>
                    <a:pt x="21031" y="42062"/>
                  </a:moveTo>
                  <a:cubicBezTo>
                    <a:pt x="32646" y="42062"/>
                    <a:pt x="42062" y="32646"/>
                    <a:pt x="42062" y="21031"/>
                  </a:cubicBezTo>
                  <a:cubicBezTo>
                    <a:pt x="42062" y="9416"/>
                    <a:pt x="32646" y="0"/>
                    <a:pt x="21031" y="0"/>
                  </a:cubicBezTo>
                  <a:cubicBezTo>
                    <a:pt x="9416" y="0"/>
                    <a:pt x="0" y="9416"/>
                    <a:pt x="0" y="21031"/>
                  </a:cubicBezTo>
                  <a:cubicBezTo>
                    <a:pt x="-3" y="32643"/>
                    <a:pt x="9407" y="42059"/>
                    <a:pt x="21018" y="42062"/>
                  </a:cubicBezTo>
                  <a:cubicBezTo>
                    <a:pt x="21023" y="42062"/>
                    <a:pt x="21027" y="42062"/>
                    <a:pt x="21031" y="420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 name="Google Shape;141;p1"/>
            <p:cNvSpPr/>
            <p:nvPr/>
          </p:nvSpPr>
          <p:spPr>
            <a:xfrm>
              <a:off x="526371" y="5706320"/>
              <a:ext cx="50800" cy="50800"/>
            </a:xfrm>
            <a:custGeom>
              <a:avLst/>
              <a:gdLst/>
              <a:ahLst/>
              <a:cxnLst/>
              <a:rect l="l" t="t" r="r" b="b"/>
              <a:pathLst>
                <a:path w="50800" h="50800" extrusionOk="0">
                  <a:moveTo>
                    <a:pt x="27349" y="54724"/>
                  </a:moveTo>
                  <a:cubicBezTo>
                    <a:pt x="42461" y="54731"/>
                    <a:pt x="54717" y="42487"/>
                    <a:pt x="54724" y="27375"/>
                  </a:cubicBezTo>
                  <a:cubicBezTo>
                    <a:pt x="54731" y="12263"/>
                    <a:pt x="42487" y="7"/>
                    <a:pt x="27375" y="0"/>
                  </a:cubicBezTo>
                  <a:cubicBezTo>
                    <a:pt x="12263" y="-7"/>
                    <a:pt x="7" y="12238"/>
                    <a:pt x="0" y="27349"/>
                  </a:cubicBezTo>
                  <a:cubicBezTo>
                    <a:pt x="0" y="27356"/>
                    <a:pt x="0" y="27362"/>
                    <a:pt x="0" y="27368"/>
                  </a:cubicBezTo>
                  <a:cubicBezTo>
                    <a:pt x="-3" y="42473"/>
                    <a:pt x="12238" y="54721"/>
                    <a:pt x="27343" y="54724"/>
                  </a:cubicBezTo>
                  <a:cubicBezTo>
                    <a:pt x="27345" y="54724"/>
                    <a:pt x="27347" y="54724"/>
                    <a:pt x="27349" y="547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1"/>
            <p:cNvSpPr/>
            <p:nvPr/>
          </p:nvSpPr>
          <p:spPr>
            <a:xfrm>
              <a:off x="868699" y="3217355"/>
              <a:ext cx="50800" cy="50800"/>
            </a:xfrm>
            <a:custGeom>
              <a:avLst/>
              <a:gdLst/>
              <a:ahLst/>
              <a:cxnLst/>
              <a:rect l="l" t="t" r="r" b="b"/>
              <a:pathLst>
                <a:path w="50800" h="50800" extrusionOk="0">
                  <a:moveTo>
                    <a:pt x="28429" y="56883"/>
                  </a:moveTo>
                  <a:cubicBezTo>
                    <a:pt x="44137" y="56890"/>
                    <a:pt x="56876" y="44162"/>
                    <a:pt x="56883" y="28454"/>
                  </a:cubicBezTo>
                  <a:cubicBezTo>
                    <a:pt x="56890" y="12746"/>
                    <a:pt x="44162" y="7"/>
                    <a:pt x="28454" y="0"/>
                  </a:cubicBezTo>
                  <a:cubicBezTo>
                    <a:pt x="12747" y="-7"/>
                    <a:pt x="7" y="12721"/>
                    <a:pt x="0" y="28429"/>
                  </a:cubicBezTo>
                  <a:cubicBezTo>
                    <a:pt x="0" y="28435"/>
                    <a:pt x="0" y="28442"/>
                    <a:pt x="0" y="28448"/>
                  </a:cubicBezTo>
                  <a:cubicBezTo>
                    <a:pt x="-3" y="44149"/>
                    <a:pt x="12722" y="56880"/>
                    <a:pt x="28423" y="56883"/>
                  </a:cubicBezTo>
                  <a:cubicBezTo>
                    <a:pt x="28425" y="56883"/>
                    <a:pt x="28427" y="56883"/>
                    <a:pt x="28429" y="568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1"/>
            <p:cNvSpPr/>
            <p:nvPr/>
          </p:nvSpPr>
          <p:spPr>
            <a:xfrm>
              <a:off x="533533" y="1848911"/>
              <a:ext cx="50800" cy="50800"/>
            </a:xfrm>
            <a:custGeom>
              <a:avLst/>
              <a:gdLst/>
              <a:ahLst/>
              <a:cxnLst/>
              <a:rect l="l" t="t" r="r" b="b"/>
              <a:pathLst>
                <a:path w="50800" h="50800" extrusionOk="0">
                  <a:moveTo>
                    <a:pt x="25527" y="51067"/>
                  </a:moveTo>
                  <a:cubicBezTo>
                    <a:pt x="39629" y="51070"/>
                    <a:pt x="51063" y="39641"/>
                    <a:pt x="51067" y="25540"/>
                  </a:cubicBezTo>
                  <a:cubicBezTo>
                    <a:pt x="51070" y="11438"/>
                    <a:pt x="39641" y="3"/>
                    <a:pt x="25540" y="0"/>
                  </a:cubicBezTo>
                  <a:cubicBezTo>
                    <a:pt x="11438" y="-3"/>
                    <a:pt x="4" y="11425"/>
                    <a:pt x="0" y="25527"/>
                  </a:cubicBezTo>
                  <a:cubicBezTo>
                    <a:pt x="0" y="25529"/>
                    <a:pt x="0" y="25531"/>
                    <a:pt x="0" y="25533"/>
                  </a:cubicBezTo>
                  <a:cubicBezTo>
                    <a:pt x="-7" y="39628"/>
                    <a:pt x="11413" y="51060"/>
                    <a:pt x="25508" y="51067"/>
                  </a:cubicBezTo>
                  <a:cubicBezTo>
                    <a:pt x="25514" y="51067"/>
                    <a:pt x="25521" y="51067"/>
                    <a:pt x="25527" y="510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1"/>
            <p:cNvSpPr/>
            <p:nvPr/>
          </p:nvSpPr>
          <p:spPr>
            <a:xfrm>
              <a:off x="499961" y="4519111"/>
              <a:ext cx="38100" cy="38100"/>
            </a:xfrm>
            <a:custGeom>
              <a:avLst/>
              <a:gdLst/>
              <a:ahLst/>
              <a:cxnLst/>
              <a:rect l="l" t="t" r="r" b="b"/>
              <a:pathLst>
                <a:path w="38100" h="38100" extrusionOk="0">
                  <a:moveTo>
                    <a:pt x="40767" y="20384"/>
                  </a:moveTo>
                  <a:cubicBezTo>
                    <a:pt x="40767" y="9126"/>
                    <a:pt x="31641" y="0"/>
                    <a:pt x="20383" y="0"/>
                  </a:cubicBezTo>
                  <a:cubicBezTo>
                    <a:pt x="9126" y="0"/>
                    <a:pt x="0" y="9126"/>
                    <a:pt x="0" y="20384"/>
                  </a:cubicBezTo>
                  <a:cubicBezTo>
                    <a:pt x="0" y="31641"/>
                    <a:pt x="9126" y="40767"/>
                    <a:pt x="20383" y="40767"/>
                  </a:cubicBezTo>
                  <a:cubicBezTo>
                    <a:pt x="31638" y="40771"/>
                    <a:pt x="40764" y="31650"/>
                    <a:pt x="40767" y="20396"/>
                  </a:cubicBezTo>
                  <a:cubicBezTo>
                    <a:pt x="40767" y="20392"/>
                    <a:pt x="40767" y="20388"/>
                    <a:pt x="40767" y="2038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 name="Google Shape;145;p1"/>
            <p:cNvSpPr/>
            <p:nvPr/>
          </p:nvSpPr>
          <p:spPr>
            <a:xfrm>
              <a:off x="486785" y="3228645"/>
              <a:ext cx="44450" cy="44450"/>
            </a:xfrm>
            <a:custGeom>
              <a:avLst/>
              <a:gdLst/>
              <a:ahLst/>
              <a:cxnLst/>
              <a:rect l="l" t="t" r="r" b="b"/>
              <a:pathLst>
                <a:path w="44450" h="44450" extrusionOk="0">
                  <a:moveTo>
                    <a:pt x="22276" y="44552"/>
                  </a:moveTo>
                  <a:cubicBezTo>
                    <a:pt x="34578" y="44552"/>
                    <a:pt x="44552" y="34579"/>
                    <a:pt x="44552" y="22276"/>
                  </a:cubicBezTo>
                  <a:cubicBezTo>
                    <a:pt x="44552" y="9973"/>
                    <a:pt x="34578" y="0"/>
                    <a:pt x="22276" y="0"/>
                  </a:cubicBezTo>
                  <a:cubicBezTo>
                    <a:pt x="9973" y="0"/>
                    <a:pt x="0" y="9973"/>
                    <a:pt x="0" y="22276"/>
                  </a:cubicBezTo>
                  <a:cubicBezTo>
                    <a:pt x="-7" y="34572"/>
                    <a:pt x="9955" y="44545"/>
                    <a:pt x="22250" y="44552"/>
                  </a:cubicBezTo>
                  <a:cubicBezTo>
                    <a:pt x="22259" y="44552"/>
                    <a:pt x="22267" y="44552"/>
                    <a:pt x="22276" y="4455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 name="Google Shape;146;p1"/>
            <p:cNvSpPr/>
            <p:nvPr/>
          </p:nvSpPr>
          <p:spPr>
            <a:xfrm>
              <a:off x="1011714" y="4510576"/>
              <a:ext cx="38100" cy="38100"/>
            </a:xfrm>
            <a:custGeom>
              <a:avLst/>
              <a:gdLst/>
              <a:ahLst/>
              <a:cxnLst/>
              <a:rect l="l" t="t" r="r" b="b"/>
              <a:pathLst>
                <a:path w="38100" h="38100" extrusionOk="0">
                  <a:moveTo>
                    <a:pt x="0" y="20320"/>
                  </a:moveTo>
                  <a:cubicBezTo>
                    <a:pt x="0" y="31543"/>
                    <a:pt x="9098" y="40640"/>
                    <a:pt x="20320" y="40640"/>
                  </a:cubicBezTo>
                  <a:cubicBezTo>
                    <a:pt x="31542" y="40640"/>
                    <a:pt x="40640" y="31543"/>
                    <a:pt x="40640" y="20320"/>
                  </a:cubicBezTo>
                  <a:cubicBezTo>
                    <a:pt x="40640" y="9098"/>
                    <a:pt x="31542" y="0"/>
                    <a:pt x="20320" y="0"/>
                  </a:cubicBezTo>
                  <a:cubicBezTo>
                    <a:pt x="9098" y="0"/>
                    <a:pt x="0" y="9098"/>
                    <a:pt x="0" y="203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1"/>
            <p:cNvSpPr/>
            <p:nvPr/>
          </p:nvSpPr>
          <p:spPr>
            <a:xfrm>
              <a:off x="1266825" y="2011591"/>
              <a:ext cx="25400" cy="25400"/>
            </a:xfrm>
            <a:custGeom>
              <a:avLst/>
              <a:gdLst/>
              <a:ahLst/>
              <a:cxnLst/>
              <a:rect l="l" t="t" r="r" b="b"/>
              <a:pathLst>
                <a:path w="25400" h="25400" extrusionOk="0">
                  <a:moveTo>
                    <a:pt x="14967" y="29934"/>
                  </a:moveTo>
                  <a:cubicBezTo>
                    <a:pt x="23233" y="29934"/>
                    <a:pt x="29934" y="23233"/>
                    <a:pt x="29934" y="14967"/>
                  </a:cubicBezTo>
                  <a:cubicBezTo>
                    <a:pt x="29934" y="6701"/>
                    <a:pt x="23233" y="0"/>
                    <a:pt x="14967" y="0"/>
                  </a:cubicBezTo>
                  <a:cubicBezTo>
                    <a:pt x="6701" y="0"/>
                    <a:pt x="0" y="6701"/>
                    <a:pt x="0" y="14967"/>
                  </a:cubicBezTo>
                  <a:cubicBezTo>
                    <a:pt x="-3" y="23229"/>
                    <a:pt x="6692" y="29930"/>
                    <a:pt x="14954" y="29934"/>
                  </a:cubicBezTo>
                  <a:cubicBezTo>
                    <a:pt x="14958" y="29934"/>
                    <a:pt x="14963" y="29934"/>
                    <a:pt x="14967" y="2993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1"/>
            <p:cNvSpPr/>
            <p:nvPr/>
          </p:nvSpPr>
          <p:spPr>
            <a:xfrm>
              <a:off x="1730985" y="173101"/>
              <a:ext cx="44450" cy="44450"/>
            </a:xfrm>
            <a:custGeom>
              <a:avLst/>
              <a:gdLst/>
              <a:ahLst/>
              <a:cxnLst/>
              <a:rect l="l" t="t" r="r" b="b"/>
              <a:pathLst>
                <a:path w="44450" h="44450" extrusionOk="0">
                  <a:moveTo>
                    <a:pt x="24568" y="49149"/>
                  </a:moveTo>
                  <a:cubicBezTo>
                    <a:pt x="38140" y="49153"/>
                    <a:pt x="49145" y="38153"/>
                    <a:pt x="49149" y="24581"/>
                  </a:cubicBezTo>
                  <a:cubicBezTo>
                    <a:pt x="49152" y="11009"/>
                    <a:pt x="38153" y="4"/>
                    <a:pt x="24581" y="0"/>
                  </a:cubicBezTo>
                  <a:cubicBezTo>
                    <a:pt x="11009" y="-4"/>
                    <a:pt x="3" y="10996"/>
                    <a:pt x="0" y="24568"/>
                  </a:cubicBezTo>
                  <a:cubicBezTo>
                    <a:pt x="0" y="24570"/>
                    <a:pt x="0" y="24572"/>
                    <a:pt x="0" y="24574"/>
                  </a:cubicBezTo>
                  <a:cubicBezTo>
                    <a:pt x="-7" y="38140"/>
                    <a:pt x="10984" y="49142"/>
                    <a:pt x="24549" y="49149"/>
                  </a:cubicBezTo>
                  <a:cubicBezTo>
                    <a:pt x="24555" y="49149"/>
                    <a:pt x="24562" y="49149"/>
                    <a:pt x="24568" y="4914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1"/>
            <p:cNvSpPr/>
            <p:nvPr/>
          </p:nvSpPr>
          <p:spPr>
            <a:xfrm>
              <a:off x="9064942" y="2842895"/>
              <a:ext cx="57150" cy="57150"/>
            </a:xfrm>
            <a:custGeom>
              <a:avLst/>
              <a:gdLst/>
              <a:ahLst/>
              <a:cxnLst/>
              <a:rect l="l" t="t" r="r" b="b"/>
              <a:pathLst>
                <a:path w="57150" h="57150" extrusionOk="0">
                  <a:moveTo>
                    <a:pt x="29159" y="0"/>
                  </a:moveTo>
                  <a:cubicBezTo>
                    <a:pt x="13055" y="0"/>
                    <a:pt x="0" y="13055"/>
                    <a:pt x="0" y="29159"/>
                  </a:cubicBezTo>
                  <a:cubicBezTo>
                    <a:pt x="0" y="45264"/>
                    <a:pt x="13055" y="58319"/>
                    <a:pt x="29159" y="58319"/>
                  </a:cubicBezTo>
                  <a:cubicBezTo>
                    <a:pt x="45264" y="58319"/>
                    <a:pt x="58319" y="45264"/>
                    <a:pt x="58319" y="29159"/>
                  </a:cubicBezTo>
                  <a:cubicBezTo>
                    <a:pt x="58326" y="13062"/>
                    <a:pt x="45283" y="7"/>
                    <a:pt x="29185" y="0"/>
                  </a:cubicBezTo>
                  <a:cubicBezTo>
                    <a:pt x="29177" y="0"/>
                    <a:pt x="29168" y="0"/>
                    <a:pt x="2915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1"/>
            <p:cNvSpPr/>
            <p:nvPr/>
          </p:nvSpPr>
          <p:spPr>
            <a:xfrm>
              <a:off x="8917927" y="5802795"/>
              <a:ext cx="63500" cy="63500"/>
            </a:xfrm>
            <a:custGeom>
              <a:avLst/>
              <a:gdLst/>
              <a:ahLst/>
              <a:cxnLst/>
              <a:rect l="l" t="t" r="r" b="b"/>
              <a:pathLst>
                <a:path w="63500" h="63500" extrusionOk="0">
                  <a:moveTo>
                    <a:pt x="32182" y="0"/>
                  </a:moveTo>
                  <a:cubicBezTo>
                    <a:pt x="14408" y="0"/>
                    <a:pt x="0" y="14408"/>
                    <a:pt x="0" y="32182"/>
                  </a:cubicBezTo>
                  <a:cubicBezTo>
                    <a:pt x="0" y="49955"/>
                    <a:pt x="14408" y="64364"/>
                    <a:pt x="32182" y="64364"/>
                  </a:cubicBezTo>
                  <a:cubicBezTo>
                    <a:pt x="49955" y="64364"/>
                    <a:pt x="64364" y="49955"/>
                    <a:pt x="64364" y="32182"/>
                  </a:cubicBezTo>
                  <a:cubicBezTo>
                    <a:pt x="64364" y="32180"/>
                    <a:pt x="64364" y="32177"/>
                    <a:pt x="64364" y="32176"/>
                  </a:cubicBezTo>
                  <a:cubicBezTo>
                    <a:pt x="64367" y="14409"/>
                    <a:pt x="49967" y="3"/>
                    <a:pt x="32201" y="0"/>
                  </a:cubicBezTo>
                  <a:cubicBezTo>
                    <a:pt x="32195" y="0"/>
                    <a:pt x="32189" y="0"/>
                    <a:pt x="321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 name="Google Shape;151;p1"/>
            <p:cNvSpPr/>
            <p:nvPr/>
          </p:nvSpPr>
          <p:spPr>
            <a:xfrm>
              <a:off x="8979573" y="5122101"/>
              <a:ext cx="44450" cy="44450"/>
            </a:xfrm>
            <a:custGeom>
              <a:avLst/>
              <a:gdLst/>
              <a:ahLst/>
              <a:cxnLst/>
              <a:rect l="l" t="t" r="r" b="b"/>
              <a:pathLst>
                <a:path w="44450" h="44450" extrusionOk="0">
                  <a:moveTo>
                    <a:pt x="24035" y="0"/>
                  </a:moveTo>
                  <a:cubicBezTo>
                    <a:pt x="10764" y="-3"/>
                    <a:pt x="4" y="10752"/>
                    <a:pt x="0" y="24022"/>
                  </a:cubicBezTo>
                  <a:cubicBezTo>
                    <a:pt x="-4" y="37293"/>
                    <a:pt x="10751" y="48053"/>
                    <a:pt x="24022" y="48057"/>
                  </a:cubicBezTo>
                  <a:cubicBezTo>
                    <a:pt x="37292" y="48060"/>
                    <a:pt x="48053" y="37305"/>
                    <a:pt x="48057" y="24035"/>
                  </a:cubicBezTo>
                  <a:cubicBezTo>
                    <a:pt x="48057" y="24033"/>
                    <a:pt x="48057" y="24030"/>
                    <a:pt x="48057" y="24028"/>
                  </a:cubicBezTo>
                  <a:cubicBezTo>
                    <a:pt x="48061" y="10761"/>
                    <a:pt x="37308" y="3"/>
                    <a:pt x="24041" y="0"/>
                  </a:cubicBezTo>
                  <a:cubicBezTo>
                    <a:pt x="24039" y="0"/>
                    <a:pt x="24037" y="0"/>
                    <a:pt x="24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 name="Google Shape;152;p1"/>
            <p:cNvSpPr/>
            <p:nvPr/>
          </p:nvSpPr>
          <p:spPr>
            <a:xfrm>
              <a:off x="9040826" y="3477527"/>
              <a:ext cx="19050" cy="19050"/>
            </a:xfrm>
            <a:custGeom>
              <a:avLst/>
              <a:gdLst/>
              <a:ahLst/>
              <a:cxnLst/>
              <a:rect l="l" t="t" r="r" b="b"/>
              <a:pathLst>
                <a:path w="19050" h="19050" extrusionOk="0">
                  <a:moveTo>
                    <a:pt x="12319" y="0"/>
                  </a:moveTo>
                  <a:cubicBezTo>
                    <a:pt x="5518" y="-3"/>
                    <a:pt x="3" y="5506"/>
                    <a:pt x="0" y="12306"/>
                  </a:cubicBezTo>
                  <a:cubicBezTo>
                    <a:pt x="-4" y="19106"/>
                    <a:pt x="5506" y="24622"/>
                    <a:pt x="12306" y="24625"/>
                  </a:cubicBezTo>
                  <a:cubicBezTo>
                    <a:pt x="19107" y="24629"/>
                    <a:pt x="24622" y="19119"/>
                    <a:pt x="24625" y="12319"/>
                  </a:cubicBezTo>
                  <a:cubicBezTo>
                    <a:pt x="24625" y="12317"/>
                    <a:pt x="24625" y="12315"/>
                    <a:pt x="24625" y="12313"/>
                  </a:cubicBezTo>
                  <a:cubicBezTo>
                    <a:pt x="24625" y="5515"/>
                    <a:pt x="19116" y="3"/>
                    <a:pt x="12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 name="Google Shape;153;p1"/>
            <p:cNvSpPr/>
            <p:nvPr/>
          </p:nvSpPr>
          <p:spPr>
            <a:xfrm>
              <a:off x="9164472" y="560121"/>
              <a:ext cx="25400" cy="25400"/>
            </a:xfrm>
            <a:custGeom>
              <a:avLst/>
              <a:gdLst/>
              <a:ahLst/>
              <a:cxnLst/>
              <a:rect l="l" t="t" r="r" b="b"/>
              <a:pathLst>
                <a:path w="25400" h="25400" extrusionOk="0">
                  <a:moveTo>
                    <a:pt x="29908" y="14954"/>
                  </a:moveTo>
                  <a:cubicBezTo>
                    <a:pt x="29908" y="6695"/>
                    <a:pt x="23213" y="0"/>
                    <a:pt x="14954" y="0"/>
                  </a:cubicBezTo>
                  <a:cubicBezTo>
                    <a:pt x="6695" y="0"/>
                    <a:pt x="0" y="6695"/>
                    <a:pt x="0" y="14954"/>
                  </a:cubicBezTo>
                  <a:cubicBezTo>
                    <a:pt x="0" y="23213"/>
                    <a:pt x="6695" y="29909"/>
                    <a:pt x="14954" y="29909"/>
                  </a:cubicBezTo>
                  <a:cubicBezTo>
                    <a:pt x="14956" y="29909"/>
                    <a:pt x="14958" y="29909"/>
                    <a:pt x="14960" y="29909"/>
                  </a:cubicBezTo>
                  <a:cubicBezTo>
                    <a:pt x="23216" y="29909"/>
                    <a:pt x="29908" y="23216"/>
                    <a:pt x="29908" y="14961"/>
                  </a:cubicBezTo>
                  <a:cubicBezTo>
                    <a:pt x="29908" y="14959"/>
                    <a:pt x="29908" y="14956"/>
                    <a:pt x="29908" y="1495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1"/>
            <p:cNvSpPr/>
            <p:nvPr/>
          </p:nvSpPr>
          <p:spPr>
            <a:xfrm>
              <a:off x="8782901" y="937927"/>
              <a:ext cx="19050" cy="19050"/>
            </a:xfrm>
            <a:custGeom>
              <a:avLst/>
              <a:gdLst/>
              <a:ahLst/>
              <a:cxnLst/>
              <a:rect l="l" t="t" r="r" b="b"/>
              <a:pathLst>
                <a:path w="19050" h="19050" extrusionOk="0">
                  <a:moveTo>
                    <a:pt x="9671" y="0"/>
                  </a:moveTo>
                  <a:cubicBezTo>
                    <a:pt x="4333" y="-3"/>
                    <a:pt x="3" y="4321"/>
                    <a:pt x="0" y="9658"/>
                  </a:cubicBezTo>
                  <a:cubicBezTo>
                    <a:pt x="-4" y="14996"/>
                    <a:pt x="4321" y="19326"/>
                    <a:pt x="9658" y="19329"/>
                  </a:cubicBezTo>
                  <a:cubicBezTo>
                    <a:pt x="14996" y="19333"/>
                    <a:pt x="19326" y="15009"/>
                    <a:pt x="19329" y="9671"/>
                  </a:cubicBezTo>
                  <a:cubicBezTo>
                    <a:pt x="19329" y="9669"/>
                    <a:pt x="19329" y="9667"/>
                    <a:pt x="19329" y="9665"/>
                  </a:cubicBezTo>
                  <a:cubicBezTo>
                    <a:pt x="19333" y="4331"/>
                    <a:pt x="15011" y="3"/>
                    <a:pt x="9677" y="0"/>
                  </a:cubicBezTo>
                  <a:cubicBezTo>
                    <a:pt x="9675" y="0"/>
                    <a:pt x="9673" y="0"/>
                    <a:pt x="96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1"/>
            <p:cNvSpPr/>
            <p:nvPr/>
          </p:nvSpPr>
          <p:spPr>
            <a:xfrm>
              <a:off x="8841956" y="6209862"/>
              <a:ext cx="31750" cy="31750"/>
            </a:xfrm>
            <a:custGeom>
              <a:avLst/>
              <a:gdLst/>
              <a:ahLst/>
              <a:cxnLst/>
              <a:rect l="l" t="t" r="r" b="b"/>
              <a:pathLst>
                <a:path w="31750" h="31750" extrusionOk="0">
                  <a:moveTo>
                    <a:pt x="18199" y="0"/>
                  </a:moveTo>
                  <a:cubicBezTo>
                    <a:pt x="8148" y="0"/>
                    <a:pt x="0" y="8148"/>
                    <a:pt x="0" y="18199"/>
                  </a:cubicBezTo>
                  <a:cubicBezTo>
                    <a:pt x="0" y="28250"/>
                    <a:pt x="8148" y="36399"/>
                    <a:pt x="18199" y="36399"/>
                  </a:cubicBezTo>
                  <a:cubicBezTo>
                    <a:pt x="28250" y="36399"/>
                    <a:pt x="36398" y="28251"/>
                    <a:pt x="36398" y="18199"/>
                  </a:cubicBezTo>
                  <a:cubicBezTo>
                    <a:pt x="36402" y="8152"/>
                    <a:pt x="28259" y="4"/>
                    <a:pt x="18211" y="0"/>
                  </a:cubicBezTo>
                  <a:cubicBezTo>
                    <a:pt x="18207" y="0"/>
                    <a:pt x="18203" y="0"/>
                    <a:pt x="181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 name="Google Shape;156;p1"/>
            <p:cNvSpPr/>
            <p:nvPr/>
          </p:nvSpPr>
          <p:spPr>
            <a:xfrm>
              <a:off x="8865914" y="3461727"/>
              <a:ext cx="44450" cy="44450"/>
            </a:xfrm>
            <a:custGeom>
              <a:avLst/>
              <a:gdLst/>
              <a:ahLst/>
              <a:cxnLst/>
              <a:rect l="l" t="t" r="r" b="b"/>
              <a:pathLst>
                <a:path w="44450" h="44450" extrusionOk="0">
                  <a:moveTo>
                    <a:pt x="22613" y="0"/>
                  </a:moveTo>
                  <a:cubicBezTo>
                    <a:pt x="10127" y="-3"/>
                    <a:pt x="4" y="10115"/>
                    <a:pt x="0" y="22600"/>
                  </a:cubicBezTo>
                  <a:cubicBezTo>
                    <a:pt x="-4" y="35085"/>
                    <a:pt x="10115" y="45209"/>
                    <a:pt x="22599" y="45212"/>
                  </a:cubicBezTo>
                  <a:cubicBezTo>
                    <a:pt x="35085" y="45216"/>
                    <a:pt x="45208" y="35097"/>
                    <a:pt x="45212" y="22613"/>
                  </a:cubicBezTo>
                  <a:cubicBezTo>
                    <a:pt x="45212" y="22608"/>
                    <a:pt x="45212" y="22604"/>
                    <a:pt x="45212" y="22600"/>
                  </a:cubicBezTo>
                  <a:cubicBezTo>
                    <a:pt x="45216" y="10122"/>
                    <a:pt x="35103" y="3"/>
                    <a:pt x="22625" y="0"/>
                  </a:cubicBezTo>
                  <a:cubicBezTo>
                    <a:pt x="22621" y="0"/>
                    <a:pt x="22616" y="0"/>
                    <a:pt x="2261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 name="Google Shape;157;p1"/>
            <p:cNvSpPr/>
            <p:nvPr/>
          </p:nvSpPr>
          <p:spPr>
            <a:xfrm>
              <a:off x="8844972" y="5710555"/>
              <a:ext cx="44450" cy="44450"/>
            </a:xfrm>
            <a:custGeom>
              <a:avLst/>
              <a:gdLst/>
              <a:ahLst/>
              <a:cxnLst/>
              <a:rect l="l" t="t" r="r" b="b"/>
              <a:pathLst>
                <a:path w="44450" h="44450" extrusionOk="0">
                  <a:moveTo>
                    <a:pt x="23013" y="0"/>
                  </a:moveTo>
                  <a:cubicBezTo>
                    <a:pt x="10306" y="-3"/>
                    <a:pt x="4" y="10294"/>
                    <a:pt x="0" y="23000"/>
                  </a:cubicBezTo>
                  <a:cubicBezTo>
                    <a:pt x="-4" y="35706"/>
                    <a:pt x="10294" y="46009"/>
                    <a:pt x="22999" y="46012"/>
                  </a:cubicBezTo>
                  <a:cubicBezTo>
                    <a:pt x="35706" y="46016"/>
                    <a:pt x="46008" y="35718"/>
                    <a:pt x="46012" y="23013"/>
                  </a:cubicBezTo>
                  <a:cubicBezTo>
                    <a:pt x="46012" y="23011"/>
                    <a:pt x="46012" y="23008"/>
                    <a:pt x="46012" y="23006"/>
                  </a:cubicBezTo>
                  <a:cubicBezTo>
                    <a:pt x="46019" y="10308"/>
                    <a:pt x="35730" y="7"/>
                    <a:pt x="23031" y="0"/>
                  </a:cubicBezTo>
                  <a:cubicBezTo>
                    <a:pt x="23025" y="0"/>
                    <a:pt x="23019" y="0"/>
                    <a:pt x="230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 name="Google Shape;158;p1"/>
            <p:cNvSpPr/>
            <p:nvPr/>
          </p:nvSpPr>
          <p:spPr>
            <a:xfrm>
              <a:off x="9418758" y="6765843"/>
              <a:ext cx="38100" cy="38100"/>
            </a:xfrm>
            <a:custGeom>
              <a:avLst/>
              <a:gdLst/>
              <a:ahLst/>
              <a:cxnLst/>
              <a:rect l="l" t="t" r="r" b="b"/>
              <a:pathLst>
                <a:path w="38100" h="38100" extrusionOk="0">
                  <a:moveTo>
                    <a:pt x="19406" y="0"/>
                  </a:moveTo>
                  <a:cubicBezTo>
                    <a:pt x="8689" y="0"/>
                    <a:pt x="0" y="8688"/>
                    <a:pt x="0" y="19406"/>
                  </a:cubicBezTo>
                  <a:cubicBezTo>
                    <a:pt x="0" y="30123"/>
                    <a:pt x="8688" y="38812"/>
                    <a:pt x="19406" y="38812"/>
                  </a:cubicBezTo>
                  <a:cubicBezTo>
                    <a:pt x="30123" y="38812"/>
                    <a:pt x="38812" y="30124"/>
                    <a:pt x="38812" y="19406"/>
                  </a:cubicBezTo>
                  <a:cubicBezTo>
                    <a:pt x="38812" y="8689"/>
                    <a:pt x="30124" y="0"/>
                    <a:pt x="194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1"/>
            <p:cNvSpPr/>
            <p:nvPr/>
          </p:nvSpPr>
          <p:spPr>
            <a:xfrm>
              <a:off x="9535401" y="996188"/>
              <a:ext cx="25400" cy="25400"/>
            </a:xfrm>
            <a:custGeom>
              <a:avLst/>
              <a:gdLst/>
              <a:ahLst/>
              <a:cxnLst/>
              <a:rect l="l" t="t" r="r" b="b"/>
              <a:pathLst>
                <a:path w="25400" h="25400" extrusionOk="0">
                  <a:moveTo>
                    <a:pt x="15570" y="0"/>
                  </a:moveTo>
                  <a:cubicBezTo>
                    <a:pt x="6975" y="-3"/>
                    <a:pt x="4" y="6962"/>
                    <a:pt x="0" y="15558"/>
                  </a:cubicBezTo>
                  <a:cubicBezTo>
                    <a:pt x="-4" y="24153"/>
                    <a:pt x="6962" y="31124"/>
                    <a:pt x="15557" y="31128"/>
                  </a:cubicBezTo>
                  <a:cubicBezTo>
                    <a:pt x="24153" y="31131"/>
                    <a:pt x="31124" y="24166"/>
                    <a:pt x="31128" y="15570"/>
                  </a:cubicBezTo>
                  <a:cubicBezTo>
                    <a:pt x="31128" y="15568"/>
                    <a:pt x="31128" y="15566"/>
                    <a:pt x="31128" y="15564"/>
                  </a:cubicBezTo>
                  <a:cubicBezTo>
                    <a:pt x="31131" y="6972"/>
                    <a:pt x="24168" y="3"/>
                    <a:pt x="15577" y="0"/>
                  </a:cubicBezTo>
                  <a:cubicBezTo>
                    <a:pt x="15574" y="0"/>
                    <a:pt x="15573" y="0"/>
                    <a:pt x="155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1"/>
            <p:cNvSpPr/>
            <p:nvPr/>
          </p:nvSpPr>
          <p:spPr>
            <a:xfrm>
              <a:off x="9420327" y="1245552"/>
              <a:ext cx="44450" cy="44450"/>
            </a:xfrm>
            <a:custGeom>
              <a:avLst/>
              <a:gdLst/>
              <a:ahLst/>
              <a:cxnLst/>
              <a:rect l="l" t="t" r="r" b="b"/>
              <a:pathLst>
                <a:path w="44450" h="44450" extrusionOk="0">
                  <a:moveTo>
                    <a:pt x="23266" y="0"/>
                  </a:moveTo>
                  <a:cubicBezTo>
                    <a:pt x="10416" y="0"/>
                    <a:pt x="0" y="10417"/>
                    <a:pt x="0" y="23266"/>
                  </a:cubicBezTo>
                  <a:cubicBezTo>
                    <a:pt x="0" y="36116"/>
                    <a:pt x="10416" y="46533"/>
                    <a:pt x="23266" y="46533"/>
                  </a:cubicBezTo>
                  <a:cubicBezTo>
                    <a:pt x="36116" y="46533"/>
                    <a:pt x="46532" y="36116"/>
                    <a:pt x="46532" y="23266"/>
                  </a:cubicBezTo>
                  <a:cubicBezTo>
                    <a:pt x="46536" y="10420"/>
                    <a:pt x="36124" y="3"/>
                    <a:pt x="23278" y="0"/>
                  </a:cubicBezTo>
                  <a:cubicBezTo>
                    <a:pt x="23275" y="0"/>
                    <a:pt x="23270" y="0"/>
                    <a:pt x="232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1"/>
            <p:cNvSpPr/>
            <p:nvPr/>
          </p:nvSpPr>
          <p:spPr>
            <a:xfrm>
              <a:off x="9198140" y="5464727"/>
              <a:ext cx="31750" cy="31750"/>
            </a:xfrm>
            <a:custGeom>
              <a:avLst/>
              <a:gdLst/>
              <a:ahLst/>
              <a:cxnLst/>
              <a:rect l="l" t="t" r="r" b="b"/>
              <a:pathLst>
                <a:path w="31750" h="31750" extrusionOk="0">
                  <a:moveTo>
                    <a:pt x="33528" y="16764"/>
                  </a:moveTo>
                  <a:cubicBezTo>
                    <a:pt x="33528" y="7506"/>
                    <a:pt x="26022" y="0"/>
                    <a:pt x="16764" y="0"/>
                  </a:cubicBezTo>
                  <a:cubicBezTo>
                    <a:pt x="7506" y="0"/>
                    <a:pt x="0" y="7505"/>
                    <a:pt x="0" y="16764"/>
                  </a:cubicBezTo>
                  <a:cubicBezTo>
                    <a:pt x="0" y="26022"/>
                    <a:pt x="7506" y="33528"/>
                    <a:pt x="16764" y="33528"/>
                  </a:cubicBezTo>
                  <a:cubicBezTo>
                    <a:pt x="26019" y="33532"/>
                    <a:pt x="33524" y="26032"/>
                    <a:pt x="33528" y="16777"/>
                  </a:cubicBezTo>
                  <a:cubicBezTo>
                    <a:pt x="33528" y="16773"/>
                    <a:pt x="33528" y="16768"/>
                    <a:pt x="33528" y="1676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1"/>
            <p:cNvSpPr/>
            <p:nvPr/>
          </p:nvSpPr>
          <p:spPr>
            <a:xfrm>
              <a:off x="9264694" y="5868600"/>
              <a:ext cx="50800" cy="50800"/>
            </a:xfrm>
            <a:custGeom>
              <a:avLst/>
              <a:gdLst/>
              <a:ahLst/>
              <a:cxnLst/>
              <a:rect l="l" t="t" r="r" b="b"/>
              <a:pathLst>
                <a:path w="50800" h="50800" extrusionOk="0">
                  <a:moveTo>
                    <a:pt x="26626" y="0"/>
                  </a:moveTo>
                  <a:cubicBezTo>
                    <a:pt x="11924" y="-3"/>
                    <a:pt x="3" y="11911"/>
                    <a:pt x="0" y="26613"/>
                  </a:cubicBezTo>
                  <a:cubicBezTo>
                    <a:pt x="-4" y="41314"/>
                    <a:pt x="11912" y="53235"/>
                    <a:pt x="26613" y="53238"/>
                  </a:cubicBezTo>
                  <a:cubicBezTo>
                    <a:pt x="41315" y="53242"/>
                    <a:pt x="53236" y="41327"/>
                    <a:pt x="53239" y="26626"/>
                  </a:cubicBezTo>
                  <a:cubicBezTo>
                    <a:pt x="53239" y="26621"/>
                    <a:pt x="53239" y="26617"/>
                    <a:pt x="53239" y="26613"/>
                  </a:cubicBezTo>
                  <a:cubicBezTo>
                    <a:pt x="53239" y="11915"/>
                    <a:pt x="41324" y="0"/>
                    <a:pt x="2662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 name="Google Shape;163;p1"/>
            <p:cNvSpPr/>
            <p:nvPr/>
          </p:nvSpPr>
          <p:spPr>
            <a:xfrm>
              <a:off x="9397740" y="3961035"/>
              <a:ext cx="19050" cy="19050"/>
            </a:xfrm>
            <a:custGeom>
              <a:avLst/>
              <a:gdLst/>
              <a:ahLst/>
              <a:cxnLst/>
              <a:rect l="l" t="t" r="r" b="b"/>
              <a:pathLst>
                <a:path w="19050" h="19050" extrusionOk="0">
                  <a:moveTo>
                    <a:pt x="11150" y="0"/>
                  </a:moveTo>
                  <a:cubicBezTo>
                    <a:pt x="4992" y="0"/>
                    <a:pt x="0" y="4992"/>
                    <a:pt x="0" y="11150"/>
                  </a:cubicBezTo>
                  <a:cubicBezTo>
                    <a:pt x="0" y="17309"/>
                    <a:pt x="4992" y="22301"/>
                    <a:pt x="11150" y="22301"/>
                  </a:cubicBezTo>
                  <a:cubicBezTo>
                    <a:pt x="17309" y="22301"/>
                    <a:pt x="22301" y="17309"/>
                    <a:pt x="22301" y="11150"/>
                  </a:cubicBezTo>
                  <a:cubicBezTo>
                    <a:pt x="22301" y="4992"/>
                    <a:pt x="17309" y="0"/>
                    <a:pt x="111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4" name="Google Shape;164;p1"/>
            <p:cNvSpPr/>
            <p:nvPr/>
          </p:nvSpPr>
          <p:spPr>
            <a:xfrm>
              <a:off x="9202179" y="4268673"/>
              <a:ext cx="44450" cy="44450"/>
            </a:xfrm>
            <a:custGeom>
              <a:avLst/>
              <a:gdLst/>
              <a:ahLst/>
              <a:cxnLst/>
              <a:rect l="l" t="t" r="r" b="b"/>
              <a:pathLst>
                <a:path w="44450" h="44450" extrusionOk="0">
                  <a:moveTo>
                    <a:pt x="24454" y="0"/>
                  </a:moveTo>
                  <a:cubicBezTo>
                    <a:pt x="10948" y="0"/>
                    <a:pt x="0" y="10948"/>
                    <a:pt x="0" y="24454"/>
                  </a:cubicBezTo>
                  <a:cubicBezTo>
                    <a:pt x="0" y="37959"/>
                    <a:pt x="10948" y="48908"/>
                    <a:pt x="24454" y="48908"/>
                  </a:cubicBezTo>
                  <a:cubicBezTo>
                    <a:pt x="37959" y="48908"/>
                    <a:pt x="48907" y="37960"/>
                    <a:pt x="48907" y="24454"/>
                  </a:cubicBezTo>
                  <a:cubicBezTo>
                    <a:pt x="48914" y="10956"/>
                    <a:pt x="37977" y="7"/>
                    <a:pt x="24478" y="0"/>
                  </a:cubicBezTo>
                  <a:cubicBezTo>
                    <a:pt x="24470" y="0"/>
                    <a:pt x="24461" y="0"/>
                    <a:pt x="2445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5" name="Google Shape;165;p1"/>
            <p:cNvSpPr/>
            <p:nvPr/>
          </p:nvSpPr>
          <p:spPr>
            <a:xfrm>
              <a:off x="9299416" y="2310822"/>
              <a:ext cx="50800" cy="50800"/>
            </a:xfrm>
            <a:custGeom>
              <a:avLst/>
              <a:gdLst/>
              <a:ahLst/>
              <a:cxnLst/>
              <a:rect l="l" t="t" r="r" b="b"/>
              <a:pathLst>
                <a:path w="50800" h="50800" extrusionOk="0">
                  <a:moveTo>
                    <a:pt x="26994" y="0"/>
                  </a:moveTo>
                  <a:cubicBezTo>
                    <a:pt x="12085" y="0"/>
                    <a:pt x="0" y="12086"/>
                    <a:pt x="0" y="26994"/>
                  </a:cubicBezTo>
                  <a:cubicBezTo>
                    <a:pt x="0" y="41902"/>
                    <a:pt x="12085" y="53988"/>
                    <a:pt x="26994" y="53988"/>
                  </a:cubicBezTo>
                  <a:cubicBezTo>
                    <a:pt x="41902" y="53988"/>
                    <a:pt x="53987" y="41902"/>
                    <a:pt x="53987" y="26994"/>
                  </a:cubicBezTo>
                  <a:cubicBezTo>
                    <a:pt x="53991" y="12089"/>
                    <a:pt x="41911" y="3"/>
                    <a:pt x="27006" y="0"/>
                  </a:cubicBezTo>
                  <a:cubicBezTo>
                    <a:pt x="27002" y="0"/>
                    <a:pt x="26998" y="0"/>
                    <a:pt x="2699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1"/>
            <p:cNvSpPr/>
            <p:nvPr/>
          </p:nvSpPr>
          <p:spPr>
            <a:xfrm>
              <a:off x="8714969" y="6023654"/>
              <a:ext cx="63500" cy="63500"/>
            </a:xfrm>
            <a:custGeom>
              <a:avLst/>
              <a:gdLst/>
              <a:ahLst/>
              <a:cxnLst/>
              <a:rect l="l" t="t" r="r" b="b"/>
              <a:pathLst>
                <a:path w="63500" h="63500" extrusionOk="0">
                  <a:moveTo>
                    <a:pt x="32524" y="0"/>
                  </a:moveTo>
                  <a:cubicBezTo>
                    <a:pt x="14561" y="0"/>
                    <a:pt x="0" y="14562"/>
                    <a:pt x="0" y="32525"/>
                  </a:cubicBezTo>
                  <a:cubicBezTo>
                    <a:pt x="0" y="50488"/>
                    <a:pt x="14562" y="65050"/>
                    <a:pt x="32524" y="65050"/>
                  </a:cubicBezTo>
                  <a:cubicBezTo>
                    <a:pt x="50488" y="65050"/>
                    <a:pt x="65049" y="50488"/>
                    <a:pt x="65049" y="32525"/>
                  </a:cubicBezTo>
                  <a:cubicBezTo>
                    <a:pt x="65056" y="14569"/>
                    <a:pt x="50505" y="7"/>
                    <a:pt x="32549" y="0"/>
                  </a:cubicBezTo>
                  <a:cubicBezTo>
                    <a:pt x="32541" y="0"/>
                    <a:pt x="32532" y="0"/>
                    <a:pt x="32524"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1"/>
            <p:cNvSpPr/>
            <p:nvPr/>
          </p:nvSpPr>
          <p:spPr>
            <a:xfrm>
              <a:off x="7879391" y="3817760"/>
              <a:ext cx="38100" cy="38100"/>
            </a:xfrm>
            <a:custGeom>
              <a:avLst/>
              <a:gdLst/>
              <a:ahLst/>
              <a:cxnLst/>
              <a:rect l="l" t="t" r="r" b="b"/>
              <a:pathLst>
                <a:path w="38100" h="38100" extrusionOk="0">
                  <a:moveTo>
                    <a:pt x="21837" y="0"/>
                  </a:moveTo>
                  <a:cubicBezTo>
                    <a:pt x="9773" y="3"/>
                    <a:pt x="-4" y="9786"/>
                    <a:pt x="0" y="21850"/>
                  </a:cubicBezTo>
                  <a:cubicBezTo>
                    <a:pt x="4" y="33914"/>
                    <a:pt x="9786" y="43692"/>
                    <a:pt x="21851" y="43688"/>
                  </a:cubicBezTo>
                  <a:cubicBezTo>
                    <a:pt x="33912" y="43685"/>
                    <a:pt x="43688" y="33906"/>
                    <a:pt x="43688" y="21844"/>
                  </a:cubicBezTo>
                  <a:cubicBezTo>
                    <a:pt x="43692" y="9784"/>
                    <a:pt x="33917" y="3"/>
                    <a:pt x="21857" y="0"/>
                  </a:cubicBezTo>
                  <a:cubicBezTo>
                    <a:pt x="21851" y="0"/>
                    <a:pt x="21844" y="0"/>
                    <a:pt x="218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 name="Google Shape;168;p1"/>
            <p:cNvSpPr/>
            <p:nvPr/>
          </p:nvSpPr>
          <p:spPr>
            <a:xfrm>
              <a:off x="8061642" y="5632450"/>
              <a:ext cx="44450" cy="44450"/>
            </a:xfrm>
            <a:custGeom>
              <a:avLst/>
              <a:gdLst/>
              <a:ahLst/>
              <a:cxnLst/>
              <a:rect l="l" t="t" r="r" b="b"/>
              <a:pathLst>
                <a:path w="44450" h="44450" extrusionOk="0">
                  <a:moveTo>
                    <a:pt x="23368" y="0"/>
                  </a:moveTo>
                  <a:cubicBezTo>
                    <a:pt x="10463" y="0"/>
                    <a:pt x="0" y="10462"/>
                    <a:pt x="0" y="23368"/>
                  </a:cubicBezTo>
                  <a:cubicBezTo>
                    <a:pt x="0" y="36274"/>
                    <a:pt x="10462" y="46736"/>
                    <a:pt x="23368" y="46736"/>
                  </a:cubicBezTo>
                  <a:cubicBezTo>
                    <a:pt x="36274" y="46736"/>
                    <a:pt x="46737" y="36274"/>
                    <a:pt x="46737" y="23368"/>
                  </a:cubicBezTo>
                  <a:cubicBezTo>
                    <a:pt x="46741" y="10466"/>
                    <a:pt x="36284" y="3"/>
                    <a:pt x="23382" y="0"/>
                  </a:cubicBezTo>
                  <a:cubicBezTo>
                    <a:pt x="23378" y="0"/>
                    <a:pt x="23373" y="0"/>
                    <a:pt x="233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 name="Google Shape;169;p1"/>
            <p:cNvSpPr/>
            <p:nvPr/>
          </p:nvSpPr>
          <p:spPr>
            <a:xfrm>
              <a:off x="8138973" y="6449397"/>
              <a:ext cx="44450" cy="44450"/>
            </a:xfrm>
            <a:custGeom>
              <a:avLst/>
              <a:gdLst/>
              <a:ahLst/>
              <a:cxnLst/>
              <a:rect l="l" t="t" r="r" b="b"/>
              <a:pathLst>
                <a:path w="44450" h="44450" extrusionOk="0">
                  <a:moveTo>
                    <a:pt x="23952" y="0"/>
                  </a:moveTo>
                  <a:cubicBezTo>
                    <a:pt x="10723" y="0"/>
                    <a:pt x="0" y="10724"/>
                    <a:pt x="0" y="23952"/>
                  </a:cubicBezTo>
                  <a:cubicBezTo>
                    <a:pt x="0" y="37180"/>
                    <a:pt x="10724" y="47904"/>
                    <a:pt x="23952" y="47904"/>
                  </a:cubicBezTo>
                  <a:cubicBezTo>
                    <a:pt x="37181" y="47904"/>
                    <a:pt x="47904" y="37180"/>
                    <a:pt x="47904" y="23952"/>
                  </a:cubicBezTo>
                  <a:cubicBezTo>
                    <a:pt x="47904" y="10724"/>
                    <a:pt x="37180" y="0"/>
                    <a:pt x="2395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0" name="Google Shape;170;p1"/>
            <p:cNvSpPr/>
            <p:nvPr/>
          </p:nvSpPr>
          <p:spPr>
            <a:xfrm>
              <a:off x="7841215" y="2717400"/>
              <a:ext cx="63500" cy="63500"/>
            </a:xfrm>
            <a:custGeom>
              <a:avLst/>
              <a:gdLst/>
              <a:ahLst/>
              <a:cxnLst/>
              <a:rect l="l" t="t" r="r" b="b"/>
              <a:pathLst>
                <a:path w="63500" h="63500" extrusionOk="0">
                  <a:moveTo>
                    <a:pt x="65418" y="32702"/>
                  </a:moveTo>
                  <a:cubicBezTo>
                    <a:pt x="65414" y="14638"/>
                    <a:pt x="50767" y="-3"/>
                    <a:pt x="32703" y="0"/>
                  </a:cubicBezTo>
                  <a:cubicBezTo>
                    <a:pt x="14638" y="3"/>
                    <a:pt x="-3" y="14651"/>
                    <a:pt x="0" y="32715"/>
                  </a:cubicBezTo>
                  <a:cubicBezTo>
                    <a:pt x="4" y="50775"/>
                    <a:pt x="14643" y="65414"/>
                    <a:pt x="32703" y="65418"/>
                  </a:cubicBezTo>
                  <a:cubicBezTo>
                    <a:pt x="50764" y="65425"/>
                    <a:pt x="65411" y="50789"/>
                    <a:pt x="65418" y="32728"/>
                  </a:cubicBezTo>
                  <a:cubicBezTo>
                    <a:pt x="65418" y="32719"/>
                    <a:pt x="65418" y="32711"/>
                    <a:pt x="65418" y="3270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 name="Google Shape;171;p1"/>
            <p:cNvSpPr/>
            <p:nvPr/>
          </p:nvSpPr>
          <p:spPr>
            <a:xfrm>
              <a:off x="8087099" y="5254758"/>
              <a:ext cx="12700" cy="12700"/>
            </a:xfrm>
            <a:custGeom>
              <a:avLst/>
              <a:gdLst/>
              <a:ahLst/>
              <a:cxnLst/>
              <a:rect l="l" t="t" r="r" b="b"/>
              <a:pathLst>
                <a:path w="12700" h="12700" extrusionOk="0">
                  <a:moveTo>
                    <a:pt x="18962" y="9480"/>
                  </a:moveTo>
                  <a:cubicBezTo>
                    <a:pt x="18962" y="4244"/>
                    <a:pt x="14717" y="0"/>
                    <a:pt x="9481" y="0"/>
                  </a:cubicBezTo>
                  <a:cubicBezTo>
                    <a:pt x="4245" y="0"/>
                    <a:pt x="0" y="4245"/>
                    <a:pt x="0" y="9480"/>
                  </a:cubicBezTo>
                  <a:cubicBezTo>
                    <a:pt x="0" y="14717"/>
                    <a:pt x="4245" y="18961"/>
                    <a:pt x="9481" y="18961"/>
                  </a:cubicBezTo>
                  <a:cubicBezTo>
                    <a:pt x="14717" y="18961"/>
                    <a:pt x="18962" y="14716"/>
                    <a:pt x="18962" y="94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 name="Google Shape;172;p1"/>
            <p:cNvSpPr/>
            <p:nvPr/>
          </p:nvSpPr>
          <p:spPr>
            <a:xfrm>
              <a:off x="7795685" y="2468658"/>
              <a:ext cx="31750" cy="31750"/>
            </a:xfrm>
            <a:custGeom>
              <a:avLst/>
              <a:gdLst/>
              <a:ahLst/>
              <a:cxnLst/>
              <a:rect l="l" t="t" r="r" b="b"/>
              <a:pathLst>
                <a:path w="31750" h="31750" extrusionOk="0">
                  <a:moveTo>
                    <a:pt x="16764" y="0"/>
                  </a:moveTo>
                  <a:cubicBezTo>
                    <a:pt x="7506" y="0"/>
                    <a:pt x="0" y="7506"/>
                    <a:pt x="0" y="16764"/>
                  </a:cubicBezTo>
                  <a:cubicBezTo>
                    <a:pt x="0" y="26023"/>
                    <a:pt x="7506" y="33528"/>
                    <a:pt x="16764" y="33528"/>
                  </a:cubicBezTo>
                  <a:cubicBezTo>
                    <a:pt x="26022" y="33528"/>
                    <a:pt x="33528" y="26023"/>
                    <a:pt x="33528" y="16764"/>
                  </a:cubicBezTo>
                  <a:cubicBezTo>
                    <a:pt x="33532" y="7509"/>
                    <a:pt x="26032" y="4"/>
                    <a:pt x="16777" y="0"/>
                  </a:cubicBezTo>
                  <a:cubicBezTo>
                    <a:pt x="16773" y="0"/>
                    <a:pt x="16769" y="0"/>
                    <a:pt x="167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 name="Google Shape;173;p1"/>
            <p:cNvSpPr/>
            <p:nvPr/>
          </p:nvSpPr>
          <p:spPr>
            <a:xfrm>
              <a:off x="7834268" y="2091785"/>
              <a:ext cx="50800" cy="50800"/>
            </a:xfrm>
            <a:custGeom>
              <a:avLst/>
              <a:gdLst/>
              <a:ahLst/>
              <a:cxnLst/>
              <a:rect l="l" t="t" r="r" b="b"/>
              <a:pathLst>
                <a:path w="50800" h="50800" extrusionOk="0">
                  <a:moveTo>
                    <a:pt x="26518" y="53048"/>
                  </a:moveTo>
                  <a:cubicBezTo>
                    <a:pt x="41166" y="53051"/>
                    <a:pt x="53045" y="41179"/>
                    <a:pt x="53048" y="26530"/>
                  </a:cubicBezTo>
                  <a:cubicBezTo>
                    <a:pt x="53052" y="11882"/>
                    <a:pt x="41179" y="3"/>
                    <a:pt x="26530" y="0"/>
                  </a:cubicBezTo>
                  <a:cubicBezTo>
                    <a:pt x="11881" y="-3"/>
                    <a:pt x="3" y="11869"/>
                    <a:pt x="0" y="26518"/>
                  </a:cubicBezTo>
                  <a:cubicBezTo>
                    <a:pt x="0" y="26520"/>
                    <a:pt x="0" y="26522"/>
                    <a:pt x="0" y="26524"/>
                  </a:cubicBezTo>
                  <a:cubicBezTo>
                    <a:pt x="-4" y="41169"/>
                    <a:pt x="11866" y="53044"/>
                    <a:pt x="26512" y="53048"/>
                  </a:cubicBezTo>
                  <a:cubicBezTo>
                    <a:pt x="26514" y="53048"/>
                    <a:pt x="26515" y="53048"/>
                    <a:pt x="26518" y="530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 name="Google Shape;174;p1"/>
            <p:cNvSpPr/>
            <p:nvPr/>
          </p:nvSpPr>
          <p:spPr>
            <a:xfrm>
              <a:off x="8224386" y="3649345"/>
              <a:ext cx="12700" cy="12700"/>
            </a:xfrm>
            <a:custGeom>
              <a:avLst/>
              <a:gdLst/>
              <a:ahLst/>
              <a:cxnLst/>
              <a:rect l="l" t="t" r="r" b="b"/>
              <a:pathLst>
                <a:path w="12700" h="12700" extrusionOk="0">
                  <a:moveTo>
                    <a:pt x="9023" y="0"/>
                  </a:moveTo>
                  <a:cubicBezTo>
                    <a:pt x="4040" y="0"/>
                    <a:pt x="0" y="4040"/>
                    <a:pt x="0" y="9023"/>
                  </a:cubicBezTo>
                  <a:cubicBezTo>
                    <a:pt x="0" y="14007"/>
                    <a:pt x="4040" y="18047"/>
                    <a:pt x="9023" y="18047"/>
                  </a:cubicBezTo>
                  <a:cubicBezTo>
                    <a:pt x="14007" y="18047"/>
                    <a:pt x="18047" y="14007"/>
                    <a:pt x="18047" y="9023"/>
                  </a:cubicBezTo>
                  <a:cubicBezTo>
                    <a:pt x="18047" y="4040"/>
                    <a:pt x="14007" y="0"/>
                    <a:pt x="90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 name="Google Shape;175;p1"/>
            <p:cNvSpPr/>
            <p:nvPr/>
          </p:nvSpPr>
          <p:spPr>
            <a:xfrm>
              <a:off x="8709393" y="3407168"/>
              <a:ext cx="38100" cy="38100"/>
            </a:xfrm>
            <a:custGeom>
              <a:avLst/>
              <a:gdLst/>
              <a:ahLst/>
              <a:cxnLst/>
              <a:rect l="l" t="t" r="r" b="b"/>
              <a:pathLst>
                <a:path w="38100" h="38100" extrusionOk="0">
                  <a:moveTo>
                    <a:pt x="20536" y="41085"/>
                  </a:moveTo>
                  <a:cubicBezTo>
                    <a:pt x="31881" y="41088"/>
                    <a:pt x="41081" y="31894"/>
                    <a:pt x="41084" y="20549"/>
                  </a:cubicBezTo>
                  <a:cubicBezTo>
                    <a:pt x="41088" y="9204"/>
                    <a:pt x="31893" y="3"/>
                    <a:pt x="20548" y="0"/>
                  </a:cubicBezTo>
                  <a:cubicBezTo>
                    <a:pt x="9203" y="-3"/>
                    <a:pt x="3" y="9191"/>
                    <a:pt x="0" y="20536"/>
                  </a:cubicBezTo>
                  <a:cubicBezTo>
                    <a:pt x="0" y="20540"/>
                    <a:pt x="0" y="20544"/>
                    <a:pt x="0" y="20549"/>
                  </a:cubicBezTo>
                  <a:cubicBezTo>
                    <a:pt x="-4" y="31887"/>
                    <a:pt x="9185" y="41081"/>
                    <a:pt x="20524" y="41085"/>
                  </a:cubicBezTo>
                  <a:cubicBezTo>
                    <a:pt x="20527" y="41085"/>
                    <a:pt x="20532" y="41085"/>
                    <a:pt x="20536" y="41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 name="Google Shape;176;p1"/>
            <p:cNvSpPr/>
            <p:nvPr/>
          </p:nvSpPr>
          <p:spPr>
            <a:xfrm>
              <a:off x="8461077" y="5319395"/>
              <a:ext cx="57150" cy="57150"/>
            </a:xfrm>
            <a:custGeom>
              <a:avLst/>
              <a:gdLst/>
              <a:ahLst/>
              <a:cxnLst/>
              <a:rect l="l" t="t" r="r" b="b"/>
              <a:pathLst>
                <a:path w="57150" h="57150" extrusionOk="0">
                  <a:moveTo>
                    <a:pt x="28873" y="0"/>
                  </a:moveTo>
                  <a:cubicBezTo>
                    <a:pt x="12923" y="3"/>
                    <a:pt x="-4" y="12936"/>
                    <a:pt x="0" y="28886"/>
                  </a:cubicBezTo>
                  <a:cubicBezTo>
                    <a:pt x="4" y="44836"/>
                    <a:pt x="12936" y="57763"/>
                    <a:pt x="28886" y="57760"/>
                  </a:cubicBezTo>
                  <a:cubicBezTo>
                    <a:pt x="44833" y="57756"/>
                    <a:pt x="57759" y="44827"/>
                    <a:pt x="57759" y="28880"/>
                  </a:cubicBezTo>
                  <a:cubicBezTo>
                    <a:pt x="57763" y="12934"/>
                    <a:pt x="44838" y="4"/>
                    <a:pt x="28892" y="0"/>
                  </a:cubicBezTo>
                  <a:cubicBezTo>
                    <a:pt x="28886" y="0"/>
                    <a:pt x="28880" y="0"/>
                    <a:pt x="288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 name="Google Shape;177;p1"/>
            <p:cNvSpPr/>
            <p:nvPr/>
          </p:nvSpPr>
          <p:spPr>
            <a:xfrm>
              <a:off x="8423307" y="6592665"/>
              <a:ext cx="44450" cy="44450"/>
            </a:xfrm>
            <a:custGeom>
              <a:avLst/>
              <a:gdLst/>
              <a:ahLst/>
              <a:cxnLst/>
              <a:rect l="l" t="t" r="r" b="b"/>
              <a:pathLst>
                <a:path w="44450" h="44450" extrusionOk="0">
                  <a:moveTo>
                    <a:pt x="23844" y="0"/>
                  </a:moveTo>
                  <a:cubicBezTo>
                    <a:pt x="10679" y="-4"/>
                    <a:pt x="4" y="10666"/>
                    <a:pt x="0" y="23832"/>
                  </a:cubicBezTo>
                  <a:cubicBezTo>
                    <a:pt x="-4" y="36997"/>
                    <a:pt x="10666" y="47672"/>
                    <a:pt x="23832" y="47676"/>
                  </a:cubicBezTo>
                  <a:cubicBezTo>
                    <a:pt x="36997" y="47680"/>
                    <a:pt x="47672" y="37010"/>
                    <a:pt x="47676" y="23844"/>
                  </a:cubicBezTo>
                  <a:cubicBezTo>
                    <a:pt x="47676" y="23842"/>
                    <a:pt x="47676" y="23840"/>
                    <a:pt x="47676" y="23838"/>
                  </a:cubicBezTo>
                  <a:cubicBezTo>
                    <a:pt x="47680" y="10676"/>
                    <a:pt x="37012" y="4"/>
                    <a:pt x="23851" y="0"/>
                  </a:cubicBezTo>
                  <a:cubicBezTo>
                    <a:pt x="23849" y="0"/>
                    <a:pt x="23847" y="0"/>
                    <a:pt x="238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 name="Google Shape;178;p1"/>
            <p:cNvSpPr/>
            <p:nvPr/>
          </p:nvSpPr>
          <p:spPr>
            <a:xfrm>
              <a:off x="8705977" y="2606973"/>
              <a:ext cx="38100" cy="38100"/>
            </a:xfrm>
            <a:custGeom>
              <a:avLst/>
              <a:gdLst/>
              <a:ahLst/>
              <a:cxnLst/>
              <a:rect l="l" t="t" r="r" b="b"/>
              <a:pathLst>
                <a:path w="38100" h="38100" extrusionOk="0">
                  <a:moveTo>
                    <a:pt x="20320" y="40640"/>
                  </a:moveTo>
                  <a:cubicBezTo>
                    <a:pt x="31542" y="40640"/>
                    <a:pt x="40639" y="31543"/>
                    <a:pt x="40639" y="20320"/>
                  </a:cubicBezTo>
                  <a:cubicBezTo>
                    <a:pt x="40639" y="9098"/>
                    <a:pt x="31541" y="0"/>
                    <a:pt x="20320" y="0"/>
                  </a:cubicBezTo>
                  <a:cubicBezTo>
                    <a:pt x="9097" y="0"/>
                    <a:pt x="0" y="9098"/>
                    <a:pt x="0" y="20320"/>
                  </a:cubicBezTo>
                  <a:cubicBezTo>
                    <a:pt x="0" y="31542"/>
                    <a:pt x="9098" y="40640"/>
                    <a:pt x="20320" y="406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 name="Google Shape;179;p1"/>
            <p:cNvSpPr/>
            <p:nvPr/>
          </p:nvSpPr>
          <p:spPr>
            <a:xfrm>
              <a:off x="8539423" y="808850"/>
              <a:ext cx="31750" cy="31750"/>
            </a:xfrm>
            <a:custGeom>
              <a:avLst/>
              <a:gdLst/>
              <a:ahLst/>
              <a:cxnLst/>
              <a:rect l="l" t="t" r="r" b="b"/>
              <a:pathLst>
                <a:path w="31750" h="31750" extrusionOk="0">
                  <a:moveTo>
                    <a:pt x="16828" y="33668"/>
                  </a:moveTo>
                  <a:cubicBezTo>
                    <a:pt x="26125" y="33671"/>
                    <a:pt x="33665" y="26137"/>
                    <a:pt x="33668" y="16840"/>
                  </a:cubicBezTo>
                  <a:cubicBezTo>
                    <a:pt x="33672" y="7543"/>
                    <a:pt x="26137" y="3"/>
                    <a:pt x="16840" y="0"/>
                  </a:cubicBezTo>
                  <a:cubicBezTo>
                    <a:pt x="7543" y="-3"/>
                    <a:pt x="3" y="7530"/>
                    <a:pt x="0" y="16828"/>
                  </a:cubicBezTo>
                  <a:cubicBezTo>
                    <a:pt x="0" y="16830"/>
                    <a:pt x="0" y="16832"/>
                    <a:pt x="0" y="16834"/>
                  </a:cubicBezTo>
                  <a:cubicBezTo>
                    <a:pt x="-4" y="26128"/>
                    <a:pt x="7527" y="33664"/>
                    <a:pt x="16821" y="33668"/>
                  </a:cubicBezTo>
                  <a:cubicBezTo>
                    <a:pt x="16824" y="33668"/>
                    <a:pt x="16825" y="33668"/>
                    <a:pt x="16828" y="336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 name="Google Shape;180;p1"/>
            <p:cNvSpPr/>
            <p:nvPr/>
          </p:nvSpPr>
          <p:spPr>
            <a:xfrm>
              <a:off x="8315319" y="1829613"/>
              <a:ext cx="38100" cy="38100"/>
            </a:xfrm>
            <a:custGeom>
              <a:avLst/>
              <a:gdLst/>
              <a:ahLst/>
              <a:cxnLst/>
              <a:rect l="l" t="t" r="r" b="b"/>
              <a:pathLst>
                <a:path w="38100" h="38100" extrusionOk="0">
                  <a:moveTo>
                    <a:pt x="21463" y="0"/>
                  </a:moveTo>
                  <a:cubicBezTo>
                    <a:pt x="9609" y="0"/>
                    <a:pt x="0" y="9609"/>
                    <a:pt x="0" y="21463"/>
                  </a:cubicBezTo>
                  <a:cubicBezTo>
                    <a:pt x="0" y="33317"/>
                    <a:pt x="9609" y="42926"/>
                    <a:pt x="21463" y="42926"/>
                  </a:cubicBezTo>
                  <a:cubicBezTo>
                    <a:pt x="33317" y="42926"/>
                    <a:pt x="42926" y="33317"/>
                    <a:pt x="42926" y="21463"/>
                  </a:cubicBezTo>
                  <a:cubicBezTo>
                    <a:pt x="42933" y="9616"/>
                    <a:pt x="33335" y="7"/>
                    <a:pt x="21489" y="0"/>
                  </a:cubicBezTo>
                  <a:cubicBezTo>
                    <a:pt x="21480" y="0"/>
                    <a:pt x="21472" y="0"/>
                    <a:pt x="2146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 name="Google Shape;181;p1"/>
            <p:cNvSpPr/>
            <p:nvPr/>
          </p:nvSpPr>
          <p:spPr>
            <a:xfrm>
              <a:off x="8251058" y="901662"/>
              <a:ext cx="50800" cy="50800"/>
            </a:xfrm>
            <a:custGeom>
              <a:avLst/>
              <a:gdLst/>
              <a:ahLst/>
              <a:cxnLst/>
              <a:rect l="l" t="t" r="r" b="b"/>
              <a:pathLst>
                <a:path w="50800" h="50800" extrusionOk="0">
                  <a:moveTo>
                    <a:pt x="52679" y="26340"/>
                  </a:moveTo>
                  <a:cubicBezTo>
                    <a:pt x="52679" y="11793"/>
                    <a:pt x="40886" y="0"/>
                    <a:pt x="26339" y="0"/>
                  </a:cubicBezTo>
                  <a:cubicBezTo>
                    <a:pt x="11792" y="0"/>
                    <a:pt x="0" y="11793"/>
                    <a:pt x="0" y="26340"/>
                  </a:cubicBezTo>
                  <a:cubicBezTo>
                    <a:pt x="0" y="40887"/>
                    <a:pt x="11793" y="52680"/>
                    <a:pt x="26339" y="52680"/>
                  </a:cubicBezTo>
                  <a:cubicBezTo>
                    <a:pt x="40883" y="52683"/>
                    <a:pt x="52676" y="40896"/>
                    <a:pt x="52679" y="26352"/>
                  </a:cubicBezTo>
                  <a:cubicBezTo>
                    <a:pt x="52679" y="26348"/>
                    <a:pt x="52679" y="26344"/>
                    <a:pt x="52679" y="26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 name="Google Shape;182;p1"/>
            <p:cNvSpPr/>
            <p:nvPr/>
          </p:nvSpPr>
          <p:spPr>
            <a:xfrm>
              <a:off x="8285811" y="2419426"/>
              <a:ext cx="38100" cy="38100"/>
            </a:xfrm>
            <a:custGeom>
              <a:avLst/>
              <a:gdLst/>
              <a:ahLst/>
              <a:cxnLst/>
              <a:rect l="l" t="t" r="r" b="b"/>
              <a:pathLst>
                <a:path w="38100" h="38100" extrusionOk="0">
                  <a:moveTo>
                    <a:pt x="21139" y="0"/>
                  </a:moveTo>
                  <a:cubicBezTo>
                    <a:pt x="9465" y="0"/>
                    <a:pt x="0" y="9464"/>
                    <a:pt x="0" y="21139"/>
                  </a:cubicBezTo>
                  <a:cubicBezTo>
                    <a:pt x="0" y="32814"/>
                    <a:pt x="9465" y="42278"/>
                    <a:pt x="21139" y="42278"/>
                  </a:cubicBezTo>
                  <a:cubicBezTo>
                    <a:pt x="32814" y="42278"/>
                    <a:pt x="42278" y="32814"/>
                    <a:pt x="42278" y="21139"/>
                  </a:cubicBezTo>
                  <a:cubicBezTo>
                    <a:pt x="42282" y="9468"/>
                    <a:pt x="32823" y="3"/>
                    <a:pt x="21151" y="0"/>
                  </a:cubicBezTo>
                  <a:cubicBezTo>
                    <a:pt x="21148" y="0"/>
                    <a:pt x="21143" y="0"/>
                    <a:pt x="211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 name="Google Shape;183;p1"/>
            <p:cNvSpPr/>
            <p:nvPr/>
          </p:nvSpPr>
          <p:spPr>
            <a:xfrm>
              <a:off x="10176104" y="6559493"/>
              <a:ext cx="50800" cy="50800"/>
            </a:xfrm>
            <a:custGeom>
              <a:avLst/>
              <a:gdLst/>
              <a:ahLst/>
              <a:cxnLst/>
              <a:rect l="l" t="t" r="r" b="b"/>
              <a:pathLst>
                <a:path w="50800" h="50800" extrusionOk="0">
                  <a:moveTo>
                    <a:pt x="26638" y="0"/>
                  </a:moveTo>
                  <a:cubicBezTo>
                    <a:pt x="11926" y="0"/>
                    <a:pt x="0" y="11926"/>
                    <a:pt x="0" y="26638"/>
                  </a:cubicBezTo>
                  <a:cubicBezTo>
                    <a:pt x="0" y="41350"/>
                    <a:pt x="11926" y="53276"/>
                    <a:pt x="26638" y="53276"/>
                  </a:cubicBezTo>
                  <a:cubicBezTo>
                    <a:pt x="41350" y="53276"/>
                    <a:pt x="53276" y="41349"/>
                    <a:pt x="53276" y="26638"/>
                  </a:cubicBezTo>
                  <a:cubicBezTo>
                    <a:pt x="53276" y="26636"/>
                    <a:pt x="53276" y="26634"/>
                    <a:pt x="53276" y="26632"/>
                  </a:cubicBezTo>
                  <a:cubicBezTo>
                    <a:pt x="53276" y="11923"/>
                    <a:pt x="41353" y="0"/>
                    <a:pt x="26644" y="0"/>
                  </a:cubicBezTo>
                  <a:cubicBezTo>
                    <a:pt x="26642" y="0"/>
                    <a:pt x="26640" y="0"/>
                    <a:pt x="266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 name="Google Shape;184;p1"/>
            <p:cNvSpPr/>
            <p:nvPr/>
          </p:nvSpPr>
          <p:spPr>
            <a:xfrm>
              <a:off x="11090484" y="5157921"/>
              <a:ext cx="50800" cy="50800"/>
            </a:xfrm>
            <a:custGeom>
              <a:avLst/>
              <a:gdLst/>
              <a:ahLst/>
              <a:cxnLst/>
              <a:rect l="l" t="t" r="r" b="b"/>
              <a:pathLst>
                <a:path w="50800" h="50800" extrusionOk="0">
                  <a:moveTo>
                    <a:pt x="27419" y="0"/>
                  </a:moveTo>
                  <a:cubicBezTo>
                    <a:pt x="12280" y="-3"/>
                    <a:pt x="3" y="12267"/>
                    <a:pt x="0" y="27406"/>
                  </a:cubicBezTo>
                  <a:cubicBezTo>
                    <a:pt x="-4" y="42546"/>
                    <a:pt x="12267" y="54822"/>
                    <a:pt x="27407" y="54826"/>
                  </a:cubicBezTo>
                  <a:cubicBezTo>
                    <a:pt x="42546" y="54829"/>
                    <a:pt x="54823" y="42559"/>
                    <a:pt x="54826" y="27419"/>
                  </a:cubicBezTo>
                  <a:cubicBezTo>
                    <a:pt x="54826" y="27417"/>
                    <a:pt x="54826" y="27415"/>
                    <a:pt x="54826" y="27413"/>
                  </a:cubicBezTo>
                  <a:cubicBezTo>
                    <a:pt x="54830" y="12277"/>
                    <a:pt x="42562" y="3"/>
                    <a:pt x="27426" y="0"/>
                  </a:cubicBezTo>
                  <a:cubicBezTo>
                    <a:pt x="27424" y="0"/>
                    <a:pt x="27422" y="0"/>
                    <a:pt x="2742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 name="Google Shape;185;p1"/>
            <p:cNvSpPr/>
            <p:nvPr/>
          </p:nvSpPr>
          <p:spPr>
            <a:xfrm>
              <a:off x="11407311" y="436385"/>
              <a:ext cx="25400" cy="25400"/>
            </a:xfrm>
            <a:custGeom>
              <a:avLst/>
              <a:gdLst/>
              <a:ahLst/>
              <a:cxnLst/>
              <a:rect l="l" t="t" r="r" b="b"/>
              <a:pathLst>
                <a:path w="25400" h="25400" extrusionOk="0">
                  <a:moveTo>
                    <a:pt x="28601" y="14307"/>
                  </a:moveTo>
                  <a:cubicBezTo>
                    <a:pt x="28604" y="6409"/>
                    <a:pt x="22205" y="3"/>
                    <a:pt x="14307" y="0"/>
                  </a:cubicBezTo>
                  <a:cubicBezTo>
                    <a:pt x="6409" y="-3"/>
                    <a:pt x="4" y="6396"/>
                    <a:pt x="0" y="14294"/>
                  </a:cubicBezTo>
                  <a:cubicBezTo>
                    <a:pt x="-4" y="22192"/>
                    <a:pt x="6396" y="28597"/>
                    <a:pt x="14294" y="28600"/>
                  </a:cubicBezTo>
                  <a:cubicBezTo>
                    <a:pt x="14296" y="28600"/>
                    <a:pt x="14298" y="28600"/>
                    <a:pt x="14300" y="28600"/>
                  </a:cubicBezTo>
                  <a:cubicBezTo>
                    <a:pt x="22196" y="28600"/>
                    <a:pt x="28597" y="22202"/>
                    <a:pt x="28600" y="143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 name="Google Shape;186;p1"/>
            <p:cNvSpPr/>
            <p:nvPr/>
          </p:nvSpPr>
          <p:spPr>
            <a:xfrm>
              <a:off x="11086465" y="2557278"/>
              <a:ext cx="57150" cy="57150"/>
            </a:xfrm>
            <a:custGeom>
              <a:avLst/>
              <a:gdLst/>
              <a:ahLst/>
              <a:cxnLst/>
              <a:rect l="l" t="t" r="r" b="b"/>
              <a:pathLst>
                <a:path w="57150" h="57150" extrusionOk="0">
                  <a:moveTo>
                    <a:pt x="30867" y="61747"/>
                  </a:moveTo>
                  <a:cubicBezTo>
                    <a:pt x="47918" y="61751"/>
                    <a:pt x="61744" y="47931"/>
                    <a:pt x="61747" y="30880"/>
                  </a:cubicBezTo>
                  <a:cubicBezTo>
                    <a:pt x="61751" y="13829"/>
                    <a:pt x="47931" y="3"/>
                    <a:pt x="30880" y="0"/>
                  </a:cubicBezTo>
                  <a:cubicBezTo>
                    <a:pt x="13829" y="-3"/>
                    <a:pt x="4" y="13816"/>
                    <a:pt x="0" y="30867"/>
                  </a:cubicBezTo>
                  <a:cubicBezTo>
                    <a:pt x="0" y="30872"/>
                    <a:pt x="0" y="30876"/>
                    <a:pt x="0" y="30880"/>
                  </a:cubicBezTo>
                  <a:cubicBezTo>
                    <a:pt x="-7" y="47921"/>
                    <a:pt x="13801" y="61740"/>
                    <a:pt x="30842" y="61747"/>
                  </a:cubicBezTo>
                  <a:cubicBezTo>
                    <a:pt x="30851" y="61747"/>
                    <a:pt x="30859" y="61747"/>
                    <a:pt x="30868" y="617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 name="Google Shape;187;p1"/>
            <p:cNvSpPr/>
            <p:nvPr/>
          </p:nvSpPr>
          <p:spPr>
            <a:xfrm>
              <a:off x="11432725" y="6649250"/>
              <a:ext cx="50800" cy="50800"/>
            </a:xfrm>
            <a:custGeom>
              <a:avLst/>
              <a:gdLst/>
              <a:ahLst/>
              <a:cxnLst/>
              <a:rect l="l" t="t" r="r" b="b"/>
              <a:pathLst>
                <a:path w="50800" h="50800" extrusionOk="0">
                  <a:moveTo>
                    <a:pt x="28391" y="0"/>
                  </a:moveTo>
                  <a:cubicBezTo>
                    <a:pt x="12711" y="0"/>
                    <a:pt x="0" y="12711"/>
                    <a:pt x="0" y="28391"/>
                  </a:cubicBezTo>
                  <a:cubicBezTo>
                    <a:pt x="0" y="44070"/>
                    <a:pt x="12711" y="56781"/>
                    <a:pt x="28391" y="56781"/>
                  </a:cubicBezTo>
                  <a:cubicBezTo>
                    <a:pt x="44070" y="56781"/>
                    <a:pt x="56781" y="44070"/>
                    <a:pt x="56781" y="28391"/>
                  </a:cubicBezTo>
                  <a:cubicBezTo>
                    <a:pt x="56785" y="12714"/>
                    <a:pt x="44079" y="3"/>
                    <a:pt x="28403" y="0"/>
                  </a:cubicBezTo>
                  <a:cubicBezTo>
                    <a:pt x="28399" y="0"/>
                    <a:pt x="28394" y="0"/>
                    <a:pt x="283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 name="Google Shape;188;p1"/>
            <p:cNvSpPr/>
            <p:nvPr/>
          </p:nvSpPr>
          <p:spPr>
            <a:xfrm>
              <a:off x="10969911" y="4654595"/>
              <a:ext cx="50800" cy="50800"/>
            </a:xfrm>
            <a:custGeom>
              <a:avLst/>
              <a:gdLst/>
              <a:ahLst/>
              <a:cxnLst/>
              <a:rect l="l" t="t" r="r" b="b"/>
              <a:pathLst>
                <a:path w="50800" h="50800" extrusionOk="0">
                  <a:moveTo>
                    <a:pt x="25400" y="0"/>
                  </a:moveTo>
                  <a:cubicBezTo>
                    <a:pt x="11372" y="0"/>
                    <a:pt x="0" y="11372"/>
                    <a:pt x="0" y="25400"/>
                  </a:cubicBezTo>
                  <a:cubicBezTo>
                    <a:pt x="0" y="39428"/>
                    <a:pt x="11372" y="50800"/>
                    <a:pt x="25400" y="50800"/>
                  </a:cubicBezTo>
                  <a:cubicBezTo>
                    <a:pt x="39428" y="50800"/>
                    <a:pt x="50800" y="39428"/>
                    <a:pt x="50800" y="25400"/>
                  </a:cubicBezTo>
                  <a:cubicBezTo>
                    <a:pt x="50800" y="11372"/>
                    <a:pt x="39428" y="0"/>
                    <a:pt x="254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 name="Google Shape;189;p1"/>
            <p:cNvSpPr/>
            <p:nvPr/>
          </p:nvSpPr>
          <p:spPr>
            <a:xfrm>
              <a:off x="11015790" y="719811"/>
              <a:ext cx="50800" cy="50800"/>
            </a:xfrm>
            <a:custGeom>
              <a:avLst/>
              <a:gdLst/>
              <a:ahLst/>
              <a:cxnLst/>
              <a:rect l="l" t="t" r="r" b="b"/>
              <a:pathLst>
                <a:path w="50800" h="50800" extrusionOk="0">
                  <a:moveTo>
                    <a:pt x="26339" y="0"/>
                  </a:moveTo>
                  <a:cubicBezTo>
                    <a:pt x="11796" y="-3"/>
                    <a:pt x="3" y="11784"/>
                    <a:pt x="0" y="26327"/>
                  </a:cubicBezTo>
                  <a:cubicBezTo>
                    <a:pt x="-4" y="40871"/>
                    <a:pt x="11784" y="52663"/>
                    <a:pt x="26327" y="52667"/>
                  </a:cubicBezTo>
                  <a:cubicBezTo>
                    <a:pt x="40870" y="52670"/>
                    <a:pt x="52663" y="40883"/>
                    <a:pt x="52667" y="26340"/>
                  </a:cubicBezTo>
                  <a:cubicBezTo>
                    <a:pt x="52667" y="26336"/>
                    <a:pt x="52667" y="26331"/>
                    <a:pt x="52667" y="26327"/>
                  </a:cubicBezTo>
                  <a:cubicBezTo>
                    <a:pt x="52670" y="11791"/>
                    <a:pt x="40889" y="4"/>
                    <a:pt x="26352" y="0"/>
                  </a:cubicBezTo>
                  <a:cubicBezTo>
                    <a:pt x="26348" y="0"/>
                    <a:pt x="26343" y="0"/>
                    <a:pt x="263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 name="Google Shape;190;p1"/>
            <p:cNvSpPr/>
            <p:nvPr/>
          </p:nvSpPr>
          <p:spPr>
            <a:xfrm>
              <a:off x="11023943" y="5083480"/>
              <a:ext cx="38100" cy="38100"/>
            </a:xfrm>
            <a:custGeom>
              <a:avLst/>
              <a:gdLst/>
              <a:ahLst/>
              <a:cxnLst/>
              <a:rect l="l" t="t" r="r" b="b"/>
              <a:pathLst>
                <a:path w="38100" h="38100" extrusionOk="0">
                  <a:moveTo>
                    <a:pt x="21298" y="0"/>
                  </a:moveTo>
                  <a:cubicBezTo>
                    <a:pt x="9539" y="-3"/>
                    <a:pt x="4" y="9526"/>
                    <a:pt x="0" y="21285"/>
                  </a:cubicBezTo>
                  <a:cubicBezTo>
                    <a:pt x="-4" y="33044"/>
                    <a:pt x="9527" y="42580"/>
                    <a:pt x="21286" y="42583"/>
                  </a:cubicBezTo>
                  <a:cubicBezTo>
                    <a:pt x="33044" y="42587"/>
                    <a:pt x="42580" y="33057"/>
                    <a:pt x="42583" y="21298"/>
                  </a:cubicBezTo>
                  <a:cubicBezTo>
                    <a:pt x="42583" y="21296"/>
                    <a:pt x="42583" y="21294"/>
                    <a:pt x="42583" y="21292"/>
                  </a:cubicBezTo>
                  <a:cubicBezTo>
                    <a:pt x="42587" y="9536"/>
                    <a:pt x="33060" y="3"/>
                    <a:pt x="21305" y="0"/>
                  </a:cubicBezTo>
                  <a:cubicBezTo>
                    <a:pt x="21303" y="0"/>
                    <a:pt x="21301" y="0"/>
                    <a:pt x="212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 name="Google Shape;191;p1"/>
            <p:cNvSpPr/>
            <p:nvPr/>
          </p:nvSpPr>
          <p:spPr>
            <a:xfrm>
              <a:off x="10999121" y="4607820"/>
              <a:ext cx="19050" cy="19050"/>
            </a:xfrm>
            <a:custGeom>
              <a:avLst/>
              <a:gdLst/>
              <a:ahLst/>
              <a:cxnLst/>
              <a:rect l="l" t="t" r="r" b="b"/>
              <a:pathLst>
                <a:path w="19050" h="19050" extrusionOk="0">
                  <a:moveTo>
                    <a:pt x="11938" y="0"/>
                  </a:moveTo>
                  <a:cubicBezTo>
                    <a:pt x="5345" y="0"/>
                    <a:pt x="0" y="5345"/>
                    <a:pt x="0" y="11938"/>
                  </a:cubicBezTo>
                  <a:cubicBezTo>
                    <a:pt x="0" y="18531"/>
                    <a:pt x="5345" y="23876"/>
                    <a:pt x="11938" y="23876"/>
                  </a:cubicBezTo>
                  <a:cubicBezTo>
                    <a:pt x="18531" y="23876"/>
                    <a:pt x="23876" y="18531"/>
                    <a:pt x="23876" y="11938"/>
                  </a:cubicBezTo>
                  <a:cubicBezTo>
                    <a:pt x="23876" y="5345"/>
                    <a:pt x="18531" y="0"/>
                    <a:pt x="119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 name="Google Shape;192;p1"/>
            <p:cNvSpPr/>
            <p:nvPr/>
          </p:nvSpPr>
          <p:spPr>
            <a:xfrm>
              <a:off x="11041132" y="1203039"/>
              <a:ext cx="25400" cy="25400"/>
            </a:xfrm>
            <a:custGeom>
              <a:avLst/>
              <a:gdLst/>
              <a:ahLst/>
              <a:cxnLst/>
              <a:rect l="l" t="t" r="r" b="b"/>
              <a:pathLst>
                <a:path w="25400" h="25400" extrusionOk="0">
                  <a:moveTo>
                    <a:pt x="13157" y="0"/>
                  </a:moveTo>
                  <a:cubicBezTo>
                    <a:pt x="5891" y="0"/>
                    <a:pt x="0" y="5891"/>
                    <a:pt x="0" y="13157"/>
                  </a:cubicBezTo>
                  <a:cubicBezTo>
                    <a:pt x="0" y="20424"/>
                    <a:pt x="5890" y="26314"/>
                    <a:pt x="13157" y="26314"/>
                  </a:cubicBezTo>
                  <a:cubicBezTo>
                    <a:pt x="20424" y="26314"/>
                    <a:pt x="26315" y="20424"/>
                    <a:pt x="26315" y="13157"/>
                  </a:cubicBezTo>
                  <a:cubicBezTo>
                    <a:pt x="26319" y="5894"/>
                    <a:pt x="20433" y="4"/>
                    <a:pt x="13171" y="0"/>
                  </a:cubicBezTo>
                  <a:cubicBezTo>
                    <a:pt x="13167" y="0"/>
                    <a:pt x="13162" y="0"/>
                    <a:pt x="131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 name="Google Shape;193;p1"/>
            <p:cNvSpPr/>
            <p:nvPr/>
          </p:nvSpPr>
          <p:spPr>
            <a:xfrm>
              <a:off x="11421352" y="1859521"/>
              <a:ext cx="38100" cy="38100"/>
            </a:xfrm>
            <a:custGeom>
              <a:avLst/>
              <a:gdLst/>
              <a:ahLst/>
              <a:cxnLst/>
              <a:rect l="l" t="t" r="r" b="b"/>
              <a:pathLst>
                <a:path w="38100" h="38100" extrusionOk="0">
                  <a:moveTo>
                    <a:pt x="19685" y="39370"/>
                  </a:moveTo>
                  <a:cubicBezTo>
                    <a:pt x="30556" y="39370"/>
                    <a:pt x="39370" y="30557"/>
                    <a:pt x="39370" y="19685"/>
                  </a:cubicBezTo>
                  <a:cubicBezTo>
                    <a:pt x="39370" y="8813"/>
                    <a:pt x="30556" y="0"/>
                    <a:pt x="19685" y="0"/>
                  </a:cubicBezTo>
                  <a:cubicBezTo>
                    <a:pt x="8813" y="0"/>
                    <a:pt x="0" y="8813"/>
                    <a:pt x="0" y="19685"/>
                  </a:cubicBezTo>
                  <a:cubicBezTo>
                    <a:pt x="0" y="30557"/>
                    <a:pt x="8813" y="39370"/>
                    <a:pt x="19685" y="3937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 name="Google Shape;194;p1"/>
            <p:cNvSpPr/>
            <p:nvPr/>
          </p:nvSpPr>
          <p:spPr>
            <a:xfrm>
              <a:off x="11856713" y="3738702"/>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 name="Google Shape;195;p1"/>
            <p:cNvSpPr/>
            <p:nvPr/>
          </p:nvSpPr>
          <p:spPr>
            <a:xfrm>
              <a:off x="11931212" y="1631093"/>
              <a:ext cx="25400" cy="25400"/>
            </a:xfrm>
            <a:custGeom>
              <a:avLst/>
              <a:gdLst/>
              <a:ahLst/>
              <a:cxnLst/>
              <a:rect l="l" t="t" r="r" b="b"/>
              <a:pathLst>
                <a:path w="25400" h="25400" extrusionOk="0">
                  <a:moveTo>
                    <a:pt x="25591" y="12795"/>
                  </a:moveTo>
                  <a:cubicBezTo>
                    <a:pt x="25591" y="5729"/>
                    <a:pt x="19862" y="0"/>
                    <a:pt x="12795" y="0"/>
                  </a:cubicBezTo>
                  <a:cubicBezTo>
                    <a:pt x="5729" y="0"/>
                    <a:pt x="0" y="5729"/>
                    <a:pt x="0" y="12795"/>
                  </a:cubicBezTo>
                  <a:cubicBezTo>
                    <a:pt x="0" y="19862"/>
                    <a:pt x="5728" y="25591"/>
                    <a:pt x="12795" y="25591"/>
                  </a:cubicBezTo>
                  <a:cubicBezTo>
                    <a:pt x="19858" y="25594"/>
                    <a:pt x="25587" y="19871"/>
                    <a:pt x="25591" y="12808"/>
                  </a:cubicBezTo>
                  <a:cubicBezTo>
                    <a:pt x="25591" y="12804"/>
                    <a:pt x="25591" y="12800"/>
                    <a:pt x="25591" y="127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 name="Google Shape;196;p1"/>
            <p:cNvSpPr/>
            <p:nvPr/>
          </p:nvSpPr>
          <p:spPr>
            <a:xfrm>
              <a:off x="11941855" y="6243656"/>
              <a:ext cx="19050" cy="19050"/>
            </a:xfrm>
            <a:custGeom>
              <a:avLst/>
              <a:gdLst/>
              <a:ahLst/>
              <a:cxnLst/>
              <a:rect l="l" t="t" r="r" b="b"/>
              <a:pathLst>
                <a:path w="19050" h="19050" extrusionOk="0">
                  <a:moveTo>
                    <a:pt x="10496" y="0"/>
                  </a:moveTo>
                  <a:cubicBezTo>
                    <a:pt x="4699" y="0"/>
                    <a:pt x="0" y="4699"/>
                    <a:pt x="0" y="10497"/>
                  </a:cubicBezTo>
                  <a:cubicBezTo>
                    <a:pt x="0" y="16294"/>
                    <a:pt x="4700" y="20993"/>
                    <a:pt x="10496" y="20993"/>
                  </a:cubicBezTo>
                  <a:cubicBezTo>
                    <a:pt x="16294" y="20993"/>
                    <a:pt x="20993" y="16294"/>
                    <a:pt x="20993" y="10497"/>
                  </a:cubicBezTo>
                  <a:cubicBezTo>
                    <a:pt x="20993" y="10495"/>
                    <a:pt x="20993" y="10492"/>
                    <a:pt x="20993" y="10490"/>
                  </a:cubicBezTo>
                  <a:cubicBezTo>
                    <a:pt x="20993" y="4697"/>
                    <a:pt x="16296" y="0"/>
                    <a:pt x="10502" y="0"/>
                  </a:cubicBezTo>
                  <a:cubicBezTo>
                    <a:pt x="10500" y="0"/>
                    <a:pt x="10499" y="0"/>
                    <a:pt x="104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 name="Google Shape;197;p1"/>
            <p:cNvSpPr/>
            <p:nvPr/>
          </p:nvSpPr>
          <p:spPr>
            <a:xfrm>
              <a:off x="11552016" y="3767950"/>
              <a:ext cx="31750" cy="31750"/>
            </a:xfrm>
            <a:custGeom>
              <a:avLst/>
              <a:gdLst/>
              <a:ahLst/>
              <a:cxnLst/>
              <a:rect l="l" t="t" r="r" b="b"/>
              <a:pathLst>
                <a:path w="31750" h="31750" extrusionOk="0">
                  <a:moveTo>
                    <a:pt x="15989" y="31991"/>
                  </a:moveTo>
                  <a:cubicBezTo>
                    <a:pt x="24823" y="31995"/>
                    <a:pt x="31987" y="24836"/>
                    <a:pt x="31991" y="16002"/>
                  </a:cubicBezTo>
                  <a:cubicBezTo>
                    <a:pt x="31995" y="7168"/>
                    <a:pt x="24836" y="3"/>
                    <a:pt x="16002" y="0"/>
                  </a:cubicBezTo>
                  <a:cubicBezTo>
                    <a:pt x="7168" y="-3"/>
                    <a:pt x="4" y="7155"/>
                    <a:pt x="0" y="15989"/>
                  </a:cubicBezTo>
                  <a:cubicBezTo>
                    <a:pt x="0" y="15991"/>
                    <a:pt x="0" y="15994"/>
                    <a:pt x="0" y="15996"/>
                  </a:cubicBezTo>
                  <a:cubicBezTo>
                    <a:pt x="-4" y="24826"/>
                    <a:pt x="7152" y="31988"/>
                    <a:pt x="15983" y="31991"/>
                  </a:cubicBezTo>
                  <a:cubicBezTo>
                    <a:pt x="15985" y="31991"/>
                    <a:pt x="15987" y="31991"/>
                    <a:pt x="15989" y="3199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 name="Google Shape;198;p1"/>
            <p:cNvSpPr/>
            <p:nvPr/>
          </p:nvSpPr>
          <p:spPr>
            <a:xfrm>
              <a:off x="11548853" y="4813986"/>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6"/>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 name="Google Shape;199;p1"/>
            <p:cNvSpPr/>
            <p:nvPr/>
          </p:nvSpPr>
          <p:spPr>
            <a:xfrm>
              <a:off x="11576539" y="2127999"/>
              <a:ext cx="50800" cy="50800"/>
            </a:xfrm>
            <a:custGeom>
              <a:avLst/>
              <a:gdLst/>
              <a:ahLst/>
              <a:cxnLst/>
              <a:rect l="l" t="t" r="r" b="b"/>
              <a:pathLst>
                <a:path w="50800" h="50800" extrusionOk="0">
                  <a:moveTo>
                    <a:pt x="25724" y="0"/>
                  </a:moveTo>
                  <a:cubicBezTo>
                    <a:pt x="11517" y="0"/>
                    <a:pt x="0" y="11517"/>
                    <a:pt x="0" y="25724"/>
                  </a:cubicBezTo>
                  <a:cubicBezTo>
                    <a:pt x="0" y="39931"/>
                    <a:pt x="11517" y="51448"/>
                    <a:pt x="25724" y="51448"/>
                  </a:cubicBezTo>
                  <a:cubicBezTo>
                    <a:pt x="39931" y="51448"/>
                    <a:pt x="51448" y="39931"/>
                    <a:pt x="51448" y="25724"/>
                  </a:cubicBezTo>
                  <a:cubicBezTo>
                    <a:pt x="51452" y="11520"/>
                    <a:pt x="39940" y="3"/>
                    <a:pt x="25737" y="0"/>
                  </a:cubicBezTo>
                  <a:cubicBezTo>
                    <a:pt x="25733" y="0"/>
                    <a:pt x="25729" y="0"/>
                    <a:pt x="2572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 name="Google Shape;200;p1"/>
            <p:cNvSpPr/>
            <p:nvPr/>
          </p:nvSpPr>
          <p:spPr>
            <a:xfrm>
              <a:off x="9820059" y="3589223"/>
              <a:ext cx="38100" cy="38100"/>
            </a:xfrm>
            <a:custGeom>
              <a:avLst/>
              <a:gdLst/>
              <a:ahLst/>
              <a:cxnLst/>
              <a:rect l="l" t="t" r="r" b="b"/>
              <a:pathLst>
                <a:path w="38100" h="38100" extrusionOk="0">
                  <a:moveTo>
                    <a:pt x="19565" y="0"/>
                  </a:moveTo>
                  <a:cubicBezTo>
                    <a:pt x="8760" y="0"/>
                    <a:pt x="0" y="8759"/>
                    <a:pt x="0" y="19564"/>
                  </a:cubicBezTo>
                  <a:cubicBezTo>
                    <a:pt x="0" y="30369"/>
                    <a:pt x="8759" y="39129"/>
                    <a:pt x="19565" y="39129"/>
                  </a:cubicBezTo>
                  <a:cubicBezTo>
                    <a:pt x="30369" y="39129"/>
                    <a:pt x="39129" y="30369"/>
                    <a:pt x="39129" y="19564"/>
                  </a:cubicBezTo>
                  <a:cubicBezTo>
                    <a:pt x="39129" y="19562"/>
                    <a:pt x="39129" y="19560"/>
                    <a:pt x="39129" y="19558"/>
                  </a:cubicBezTo>
                  <a:cubicBezTo>
                    <a:pt x="39133" y="8760"/>
                    <a:pt x="30382" y="3"/>
                    <a:pt x="19584" y="0"/>
                  </a:cubicBezTo>
                  <a:cubicBezTo>
                    <a:pt x="19578" y="0"/>
                    <a:pt x="19572" y="0"/>
                    <a:pt x="195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 name="Google Shape;201;p1"/>
            <p:cNvSpPr/>
            <p:nvPr/>
          </p:nvSpPr>
          <p:spPr>
            <a:xfrm>
              <a:off x="11449965" y="4266114"/>
              <a:ext cx="38100" cy="38100"/>
            </a:xfrm>
            <a:custGeom>
              <a:avLst/>
              <a:gdLst/>
              <a:ahLst/>
              <a:cxnLst/>
              <a:rect l="l" t="t" r="r" b="b"/>
              <a:pathLst>
                <a:path w="38100" h="38100" extrusionOk="0">
                  <a:moveTo>
                    <a:pt x="19907" y="0"/>
                  </a:moveTo>
                  <a:cubicBezTo>
                    <a:pt x="8917" y="-3"/>
                    <a:pt x="4" y="8904"/>
                    <a:pt x="0" y="19895"/>
                  </a:cubicBezTo>
                  <a:cubicBezTo>
                    <a:pt x="-4" y="30885"/>
                    <a:pt x="8903" y="39798"/>
                    <a:pt x="19895" y="39802"/>
                  </a:cubicBezTo>
                  <a:cubicBezTo>
                    <a:pt x="30886" y="39805"/>
                    <a:pt x="39798" y="30898"/>
                    <a:pt x="39802" y="19907"/>
                  </a:cubicBezTo>
                  <a:cubicBezTo>
                    <a:pt x="39802" y="19905"/>
                    <a:pt x="39802" y="19903"/>
                    <a:pt x="39802" y="19901"/>
                  </a:cubicBezTo>
                  <a:cubicBezTo>
                    <a:pt x="39802" y="8913"/>
                    <a:pt x="30896" y="4"/>
                    <a:pt x="1990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 name="Google Shape;202;p1"/>
            <p:cNvSpPr/>
            <p:nvPr/>
          </p:nvSpPr>
          <p:spPr>
            <a:xfrm>
              <a:off x="10274332" y="4806880"/>
              <a:ext cx="63500" cy="63500"/>
            </a:xfrm>
            <a:custGeom>
              <a:avLst/>
              <a:gdLst/>
              <a:ahLst/>
              <a:cxnLst/>
              <a:rect l="l" t="t" r="r" b="b"/>
              <a:pathLst>
                <a:path w="63500" h="63500" extrusionOk="0">
                  <a:moveTo>
                    <a:pt x="32245" y="0"/>
                  </a:moveTo>
                  <a:cubicBezTo>
                    <a:pt x="14440" y="-3"/>
                    <a:pt x="4" y="14427"/>
                    <a:pt x="0" y="32233"/>
                  </a:cubicBezTo>
                  <a:cubicBezTo>
                    <a:pt x="-4" y="50038"/>
                    <a:pt x="14428" y="64474"/>
                    <a:pt x="32233" y="64478"/>
                  </a:cubicBezTo>
                  <a:cubicBezTo>
                    <a:pt x="50038" y="64481"/>
                    <a:pt x="64474" y="50050"/>
                    <a:pt x="64478" y="32245"/>
                  </a:cubicBezTo>
                  <a:cubicBezTo>
                    <a:pt x="64478" y="32241"/>
                    <a:pt x="64478" y="32237"/>
                    <a:pt x="64478" y="32233"/>
                  </a:cubicBezTo>
                  <a:cubicBezTo>
                    <a:pt x="64482" y="14434"/>
                    <a:pt x="50057" y="3"/>
                    <a:pt x="32258" y="0"/>
                  </a:cubicBezTo>
                  <a:cubicBezTo>
                    <a:pt x="32255" y="0"/>
                    <a:pt x="32250" y="0"/>
                    <a:pt x="322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 name="Google Shape;203;p1"/>
            <p:cNvSpPr/>
            <p:nvPr/>
          </p:nvSpPr>
          <p:spPr>
            <a:xfrm>
              <a:off x="10220522" y="375456"/>
              <a:ext cx="50800" cy="50800"/>
            </a:xfrm>
            <a:custGeom>
              <a:avLst/>
              <a:gdLst/>
              <a:ahLst/>
              <a:cxnLst/>
              <a:rect l="l" t="t" r="r" b="b"/>
              <a:pathLst>
                <a:path w="50800" h="50800" extrusionOk="0">
                  <a:moveTo>
                    <a:pt x="27108" y="0"/>
                  </a:moveTo>
                  <a:cubicBezTo>
                    <a:pt x="12137" y="0"/>
                    <a:pt x="0" y="12137"/>
                    <a:pt x="0" y="27108"/>
                  </a:cubicBezTo>
                  <a:cubicBezTo>
                    <a:pt x="0" y="42080"/>
                    <a:pt x="12136" y="54216"/>
                    <a:pt x="27108" y="54216"/>
                  </a:cubicBezTo>
                  <a:cubicBezTo>
                    <a:pt x="42080" y="54216"/>
                    <a:pt x="54217" y="42080"/>
                    <a:pt x="54217" y="27108"/>
                  </a:cubicBezTo>
                  <a:cubicBezTo>
                    <a:pt x="54221" y="12140"/>
                    <a:pt x="42090" y="4"/>
                    <a:pt x="27122" y="0"/>
                  </a:cubicBezTo>
                  <a:cubicBezTo>
                    <a:pt x="27118" y="0"/>
                    <a:pt x="27113" y="0"/>
                    <a:pt x="271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 name="Google Shape;204;p1"/>
            <p:cNvSpPr/>
            <p:nvPr/>
          </p:nvSpPr>
          <p:spPr>
            <a:xfrm>
              <a:off x="10315201" y="615639"/>
              <a:ext cx="57150" cy="57150"/>
            </a:xfrm>
            <a:custGeom>
              <a:avLst/>
              <a:gdLst/>
              <a:ahLst/>
              <a:cxnLst/>
              <a:rect l="l" t="t" r="r" b="b"/>
              <a:pathLst>
                <a:path w="57150" h="57150" extrusionOk="0">
                  <a:moveTo>
                    <a:pt x="29896" y="0"/>
                  </a:moveTo>
                  <a:cubicBezTo>
                    <a:pt x="13385" y="0"/>
                    <a:pt x="0" y="13385"/>
                    <a:pt x="0" y="29896"/>
                  </a:cubicBezTo>
                  <a:cubicBezTo>
                    <a:pt x="0" y="46407"/>
                    <a:pt x="13384" y="59792"/>
                    <a:pt x="29896" y="59792"/>
                  </a:cubicBezTo>
                  <a:cubicBezTo>
                    <a:pt x="46406" y="59792"/>
                    <a:pt x="59792" y="46407"/>
                    <a:pt x="59792" y="29896"/>
                  </a:cubicBezTo>
                  <a:cubicBezTo>
                    <a:pt x="59796" y="13388"/>
                    <a:pt x="46416" y="3"/>
                    <a:pt x="29908" y="0"/>
                  </a:cubicBezTo>
                  <a:cubicBezTo>
                    <a:pt x="29904" y="0"/>
                    <a:pt x="29900" y="0"/>
                    <a:pt x="2989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 name="Google Shape;205;p1"/>
            <p:cNvSpPr/>
            <p:nvPr/>
          </p:nvSpPr>
          <p:spPr>
            <a:xfrm>
              <a:off x="10418363" y="681958"/>
              <a:ext cx="38100" cy="38100"/>
            </a:xfrm>
            <a:custGeom>
              <a:avLst/>
              <a:gdLst/>
              <a:ahLst/>
              <a:cxnLst/>
              <a:rect l="l" t="t" r="r" b="b"/>
              <a:pathLst>
                <a:path w="38100" h="38100" extrusionOk="0">
                  <a:moveTo>
                    <a:pt x="42430" y="21215"/>
                  </a:moveTo>
                  <a:cubicBezTo>
                    <a:pt x="42430" y="9498"/>
                    <a:pt x="32931" y="0"/>
                    <a:pt x="21215" y="0"/>
                  </a:cubicBezTo>
                  <a:cubicBezTo>
                    <a:pt x="9498" y="0"/>
                    <a:pt x="0" y="9498"/>
                    <a:pt x="0" y="21215"/>
                  </a:cubicBezTo>
                  <a:cubicBezTo>
                    <a:pt x="0" y="32932"/>
                    <a:pt x="9499" y="42431"/>
                    <a:pt x="21215" y="42431"/>
                  </a:cubicBezTo>
                  <a:cubicBezTo>
                    <a:pt x="32928" y="42434"/>
                    <a:pt x="42427" y="32941"/>
                    <a:pt x="42430" y="21228"/>
                  </a:cubicBezTo>
                  <a:cubicBezTo>
                    <a:pt x="42430" y="21224"/>
                    <a:pt x="42430" y="21220"/>
                    <a:pt x="42430" y="212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6" name="Google Shape;206;p1"/>
            <p:cNvSpPr/>
            <p:nvPr/>
          </p:nvSpPr>
          <p:spPr>
            <a:xfrm>
              <a:off x="9869163" y="624840"/>
              <a:ext cx="57150" cy="57150"/>
            </a:xfrm>
            <a:custGeom>
              <a:avLst/>
              <a:gdLst/>
              <a:ahLst/>
              <a:cxnLst/>
              <a:rect l="l" t="t" r="r" b="b"/>
              <a:pathLst>
                <a:path w="57150" h="57150" extrusionOk="0">
                  <a:moveTo>
                    <a:pt x="31293" y="0"/>
                  </a:moveTo>
                  <a:cubicBezTo>
                    <a:pt x="14014" y="-3"/>
                    <a:pt x="3" y="14001"/>
                    <a:pt x="0" y="31280"/>
                  </a:cubicBezTo>
                  <a:cubicBezTo>
                    <a:pt x="-4" y="48559"/>
                    <a:pt x="14001" y="62569"/>
                    <a:pt x="31280" y="62573"/>
                  </a:cubicBezTo>
                  <a:cubicBezTo>
                    <a:pt x="48559" y="62576"/>
                    <a:pt x="62570" y="48572"/>
                    <a:pt x="62573" y="31293"/>
                  </a:cubicBezTo>
                  <a:cubicBezTo>
                    <a:pt x="62573" y="31291"/>
                    <a:pt x="62573" y="31289"/>
                    <a:pt x="62573" y="31286"/>
                  </a:cubicBezTo>
                  <a:cubicBezTo>
                    <a:pt x="62577" y="14011"/>
                    <a:pt x="48575" y="4"/>
                    <a:pt x="31299" y="0"/>
                  </a:cubicBezTo>
                  <a:cubicBezTo>
                    <a:pt x="31297" y="0"/>
                    <a:pt x="31295" y="0"/>
                    <a:pt x="3129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7" name="Google Shape;207;p1"/>
            <p:cNvSpPr/>
            <p:nvPr/>
          </p:nvSpPr>
          <p:spPr>
            <a:xfrm>
              <a:off x="9974238" y="2658637"/>
              <a:ext cx="12700" cy="12700"/>
            </a:xfrm>
            <a:custGeom>
              <a:avLst/>
              <a:gdLst/>
              <a:ahLst/>
              <a:cxnLst/>
              <a:rect l="l" t="t" r="r" b="b"/>
              <a:pathLst>
                <a:path w="12700" h="12700" extrusionOk="0">
                  <a:moveTo>
                    <a:pt x="9372" y="0"/>
                  </a:moveTo>
                  <a:cubicBezTo>
                    <a:pt x="4200" y="-3"/>
                    <a:pt x="3" y="4187"/>
                    <a:pt x="0" y="9360"/>
                  </a:cubicBezTo>
                  <a:cubicBezTo>
                    <a:pt x="-4" y="14533"/>
                    <a:pt x="4187" y="18729"/>
                    <a:pt x="9360" y="18733"/>
                  </a:cubicBezTo>
                  <a:cubicBezTo>
                    <a:pt x="14532" y="18736"/>
                    <a:pt x="18729" y="14545"/>
                    <a:pt x="18732" y="9373"/>
                  </a:cubicBezTo>
                  <a:cubicBezTo>
                    <a:pt x="18732" y="9371"/>
                    <a:pt x="18732" y="9368"/>
                    <a:pt x="18732" y="9366"/>
                  </a:cubicBezTo>
                  <a:cubicBezTo>
                    <a:pt x="18736" y="4197"/>
                    <a:pt x="14548" y="3"/>
                    <a:pt x="9379" y="0"/>
                  </a:cubicBezTo>
                  <a:cubicBezTo>
                    <a:pt x="9376" y="0"/>
                    <a:pt x="9375" y="0"/>
                    <a:pt x="93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8" name="Google Shape;208;p1"/>
            <p:cNvSpPr/>
            <p:nvPr/>
          </p:nvSpPr>
          <p:spPr>
            <a:xfrm>
              <a:off x="10036372" y="4416285"/>
              <a:ext cx="50800" cy="50800"/>
            </a:xfrm>
            <a:custGeom>
              <a:avLst/>
              <a:gdLst/>
              <a:ahLst/>
              <a:cxnLst/>
              <a:rect l="l" t="t" r="r" b="b"/>
              <a:pathLst>
                <a:path w="50800" h="50800" extrusionOk="0">
                  <a:moveTo>
                    <a:pt x="28277" y="0"/>
                  </a:moveTo>
                  <a:cubicBezTo>
                    <a:pt x="12664" y="-3"/>
                    <a:pt x="4" y="12651"/>
                    <a:pt x="0" y="28264"/>
                  </a:cubicBezTo>
                  <a:cubicBezTo>
                    <a:pt x="-4" y="43877"/>
                    <a:pt x="12650" y="56537"/>
                    <a:pt x="28264" y="56540"/>
                  </a:cubicBezTo>
                  <a:cubicBezTo>
                    <a:pt x="43877" y="56544"/>
                    <a:pt x="56537" y="43890"/>
                    <a:pt x="56541" y="28277"/>
                  </a:cubicBezTo>
                  <a:cubicBezTo>
                    <a:pt x="56541" y="28275"/>
                    <a:pt x="56541" y="28272"/>
                    <a:pt x="56541" y="28270"/>
                  </a:cubicBezTo>
                  <a:cubicBezTo>
                    <a:pt x="56545" y="12661"/>
                    <a:pt x="43893" y="3"/>
                    <a:pt x="28284" y="0"/>
                  </a:cubicBezTo>
                  <a:cubicBezTo>
                    <a:pt x="28281" y="0"/>
                    <a:pt x="28280" y="0"/>
                    <a:pt x="2827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9" name="Google Shape;209;p1"/>
            <p:cNvSpPr/>
            <p:nvPr/>
          </p:nvSpPr>
          <p:spPr>
            <a:xfrm>
              <a:off x="10104050" y="5372170"/>
              <a:ext cx="57150" cy="57150"/>
            </a:xfrm>
            <a:custGeom>
              <a:avLst/>
              <a:gdLst/>
              <a:ahLst/>
              <a:cxnLst/>
              <a:rect l="l" t="t" r="r" b="b"/>
              <a:pathLst>
                <a:path w="57150" h="57150" extrusionOk="0">
                  <a:moveTo>
                    <a:pt x="29788" y="0"/>
                  </a:moveTo>
                  <a:cubicBezTo>
                    <a:pt x="13336" y="0"/>
                    <a:pt x="0" y="13336"/>
                    <a:pt x="0" y="29788"/>
                  </a:cubicBezTo>
                  <a:cubicBezTo>
                    <a:pt x="0" y="46239"/>
                    <a:pt x="13336" y="59575"/>
                    <a:pt x="29788" y="59575"/>
                  </a:cubicBezTo>
                  <a:cubicBezTo>
                    <a:pt x="46240" y="59575"/>
                    <a:pt x="59576" y="46239"/>
                    <a:pt x="59576" y="29788"/>
                  </a:cubicBezTo>
                  <a:cubicBezTo>
                    <a:pt x="59580" y="13340"/>
                    <a:pt x="46249" y="3"/>
                    <a:pt x="29801" y="0"/>
                  </a:cubicBezTo>
                  <a:cubicBezTo>
                    <a:pt x="29797" y="0"/>
                    <a:pt x="29793" y="0"/>
                    <a:pt x="2978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0" name="Google Shape;210;p1"/>
            <p:cNvSpPr/>
            <p:nvPr/>
          </p:nvSpPr>
          <p:spPr>
            <a:xfrm>
              <a:off x="10925511" y="3576060"/>
              <a:ext cx="50800" cy="50800"/>
            </a:xfrm>
            <a:custGeom>
              <a:avLst/>
              <a:gdLst/>
              <a:ahLst/>
              <a:cxnLst/>
              <a:rect l="l" t="t" r="r" b="b"/>
              <a:pathLst>
                <a:path w="50800" h="50800" extrusionOk="0">
                  <a:moveTo>
                    <a:pt x="25629" y="0"/>
                  </a:moveTo>
                  <a:cubicBezTo>
                    <a:pt x="11474" y="0"/>
                    <a:pt x="0" y="11474"/>
                    <a:pt x="0" y="25629"/>
                  </a:cubicBezTo>
                  <a:cubicBezTo>
                    <a:pt x="0" y="39783"/>
                    <a:pt x="11474" y="51257"/>
                    <a:pt x="25629" y="51257"/>
                  </a:cubicBezTo>
                  <a:cubicBezTo>
                    <a:pt x="39783" y="51257"/>
                    <a:pt x="51257" y="39783"/>
                    <a:pt x="51257" y="25629"/>
                  </a:cubicBezTo>
                  <a:cubicBezTo>
                    <a:pt x="51261" y="11478"/>
                    <a:pt x="39792" y="3"/>
                    <a:pt x="25641" y="0"/>
                  </a:cubicBezTo>
                  <a:cubicBezTo>
                    <a:pt x="25637" y="0"/>
                    <a:pt x="25633" y="0"/>
                    <a:pt x="2562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1" name="Google Shape;211;p1"/>
            <p:cNvSpPr/>
            <p:nvPr/>
          </p:nvSpPr>
          <p:spPr>
            <a:xfrm>
              <a:off x="10645921" y="6313513"/>
              <a:ext cx="38100" cy="38100"/>
            </a:xfrm>
            <a:custGeom>
              <a:avLst/>
              <a:gdLst/>
              <a:ahLst/>
              <a:cxnLst/>
              <a:rect l="l" t="t" r="r" b="b"/>
              <a:pathLst>
                <a:path w="38100" h="38100" extrusionOk="0">
                  <a:moveTo>
                    <a:pt x="22079" y="0"/>
                  </a:moveTo>
                  <a:cubicBezTo>
                    <a:pt x="9889" y="-3"/>
                    <a:pt x="4" y="9876"/>
                    <a:pt x="0" y="22066"/>
                  </a:cubicBezTo>
                  <a:cubicBezTo>
                    <a:pt x="-4" y="34256"/>
                    <a:pt x="9876" y="44141"/>
                    <a:pt x="22066" y="44145"/>
                  </a:cubicBezTo>
                  <a:cubicBezTo>
                    <a:pt x="34257" y="44148"/>
                    <a:pt x="44141" y="34269"/>
                    <a:pt x="44145" y="22079"/>
                  </a:cubicBezTo>
                  <a:cubicBezTo>
                    <a:pt x="44145" y="22075"/>
                    <a:pt x="44145" y="22070"/>
                    <a:pt x="44145" y="22066"/>
                  </a:cubicBezTo>
                  <a:cubicBezTo>
                    <a:pt x="44145" y="9879"/>
                    <a:pt x="34266" y="0"/>
                    <a:pt x="220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2" name="Google Shape;212;p1"/>
            <p:cNvSpPr/>
            <p:nvPr/>
          </p:nvSpPr>
          <p:spPr>
            <a:xfrm>
              <a:off x="10438651" y="2972003"/>
              <a:ext cx="57150" cy="57150"/>
            </a:xfrm>
            <a:custGeom>
              <a:avLst/>
              <a:gdLst/>
              <a:ahLst/>
              <a:cxnLst/>
              <a:rect l="l" t="t" r="r" b="b"/>
              <a:pathLst>
                <a:path w="57150" h="57150" extrusionOk="0">
                  <a:moveTo>
                    <a:pt x="60401" y="30201"/>
                  </a:moveTo>
                  <a:cubicBezTo>
                    <a:pt x="60401" y="13521"/>
                    <a:pt x="46879" y="0"/>
                    <a:pt x="30200" y="0"/>
                  </a:cubicBezTo>
                  <a:cubicBezTo>
                    <a:pt x="13521" y="0"/>
                    <a:pt x="0" y="13521"/>
                    <a:pt x="0" y="30201"/>
                  </a:cubicBezTo>
                  <a:cubicBezTo>
                    <a:pt x="0" y="46880"/>
                    <a:pt x="13522" y="60401"/>
                    <a:pt x="30200" y="60401"/>
                  </a:cubicBezTo>
                  <a:cubicBezTo>
                    <a:pt x="46873" y="60408"/>
                    <a:pt x="60394" y="46898"/>
                    <a:pt x="60401" y="30226"/>
                  </a:cubicBezTo>
                  <a:cubicBezTo>
                    <a:pt x="60401" y="30218"/>
                    <a:pt x="60401" y="30209"/>
                    <a:pt x="60401" y="3020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3" name="Google Shape;213;p1"/>
            <p:cNvSpPr/>
            <p:nvPr/>
          </p:nvSpPr>
          <p:spPr>
            <a:xfrm>
              <a:off x="10832897" y="2593118"/>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4" name="Google Shape;214;p1"/>
            <p:cNvSpPr/>
            <p:nvPr/>
          </p:nvSpPr>
          <p:spPr>
            <a:xfrm>
              <a:off x="10774552" y="3278213"/>
              <a:ext cx="50800" cy="50800"/>
            </a:xfrm>
            <a:custGeom>
              <a:avLst/>
              <a:gdLst/>
              <a:ahLst/>
              <a:cxnLst/>
              <a:rect l="l" t="t" r="r" b="b"/>
              <a:pathLst>
                <a:path w="50800" h="50800" extrusionOk="0">
                  <a:moveTo>
                    <a:pt x="27674" y="0"/>
                  </a:moveTo>
                  <a:cubicBezTo>
                    <a:pt x="12390" y="0"/>
                    <a:pt x="0" y="12390"/>
                    <a:pt x="0" y="27673"/>
                  </a:cubicBezTo>
                  <a:cubicBezTo>
                    <a:pt x="0" y="42957"/>
                    <a:pt x="12390" y="55346"/>
                    <a:pt x="27674" y="55346"/>
                  </a:cubicBezTo>
                  <a:cubicBezTo>
                    <a:pt x="42957" y="55346"/>
                    <a:pt x="55347" y="42956"/>
                    <a:pt x="55347" y="27673"/>
                  </a:cubicBezTo>
                  <a:cubicBezTo>
                    <a:pt x="55351" y="12393"/>
                    <a:pt x="42966" y="3"/>
                    <a:pt x="27687" y="0"/>
                  </a:cubicBezTo>
                  <a:cubicBezTo>
                    <a:pt x="27683" y="0"/>
                    <a:pt x="27678" y="0"/>
                    <a:pt x="2767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5" name="Google Shape;215;p1"/>
            <p:cNvSpPr/>
            <p:nvPr/>
          </p:nvSpPr>
          <p:spPr>
            <a:xfrm>
              <a:off x="10458221" y="5310035"/>
              <a:ext cx="57150" cy="57150"/>
            </a:xfrm>
            <a:custGeom>
              <a:avLst/>
              <a:gdLst/>
              <a:ahLst/>
              <a:cxnLst/>
              <a:rect l="l" t="t" r="r" b="b"/>
              <a:pathLst>
                <a:path w="57150" h="57150" extrusionOk="0">
                  <a:moveTo>
                    <a:pt x="29293" y="0"/>
                  </a:moveTo>
                  <a:cubicBezTo>
                    <a:pt x="13119" y="-3"/>
                    <a:pt x="4" y="13105"/>
                    <a:pt x="0" y="29280"/>
                  </a:cubicBezTo>
                  <a:cubicBezTo>
                    <a:pt x="-4" y="45454"/>
                    <a:pt x="13105" y="58569"/>
                    <a:pt x="29280" y="58572"/>
                  </a:cubicBezTo>
                  <a:cubicBezTo>
                    <a:pt x="45454" y="58576"/>
                    <a:pt x="58569" y="45467"/>
                    <a:pt x="58572" y="29292"/>
                  </a:cubicBezTo>
                  <a:cubicBezTo>
                    <a:pt x="58572" y="29290"/>
                    <a:pt x="58572" y="29288"/>
                    <a:pt x="58572" y="29286"/>
                  </a:cubicBezTo>
                  <a:cubicBezTo>
                    <a:pt x="58576" y="13115"/>
                    <a:pt x="45470" y="3"/>
                    <a:pt x="29299" y="0"/>
                  </a:cubicBezTo>
                  <a:cubicBezTo>
                    <a:pt x="29297" y="0"/>
                    <a:pt x="29295" y="0"/>
                    <a:pt x="2929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6" name="Google Shape;216;p1"/>
            <p:cNvSpPr/>
            <p:nvPr/>
          </p:nvSpPr>
          <p:spPr>
            <a:xfrm>
              <a:off x="10527538" y="3360064"/>
              <a:ext cx="44450" cy="44450"/>
            </a:xfrm>
            <a:custGeom>
              <a:avLst/>
              <a:gdLst/>
              <a:ahLst/>
              <a:cxnLst/>
              <a:rect l="l" t="t" r="r" b="b"/>
              <a:pathLst>
                <a:path w="44450" h="44450" extrusionOk="0">
                  <a:moveTo>
                    <a:pt x="24619" y="0"/>
                  </a:moveTo>
                  <a:cubicBezTo>
                    <a:pt x="11022" y="0"/>
                    <a:pt x="0" y="11022"/>
                    <a:pt x="0" y="24619"/>
                  </a:cubicBezTo>
                  <a:cubicBezTo>
                    <a:pt x="0" y="38216"/>
                    <a:pt x="11023" y="49238"/>
                    <a:pt x="24619" y="49238"/>
                  </a:cubicBezTo>
                  <a:cubicBezTo>
                    <a:pt x="38215" y="49238"/>
                    <a:pt x="49237" y="38216"/>
                    <a:pt x="49237" y="24619"/>
                  </a:cubicBezTo>
                  <a:cubicBezTo>
                    <a:pt x="49241" y="11026"/>
                    <a:pt x="38224" y="3"/>
                    <a:pt x="24631" y="0"/>
                  </a:cubicBezTo>
                  <a:cubicBezTo>
                    <a:pt x="24627" y="0"/>
                    <a:pt x="24623" y="0"/>
                    <a:pt x="246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7" name="Google Shape;217;p1"/>
            <p:cNvSpPr/>
            <p:nvPr/>
          </p:nvSpPr>
          <p:spPr>
            <a:xfrm>
              <a:off x="10465670" y="4653204"/>
              <a:ext cx="57150" cy="57150"/>
            </a:xfrm>
            <a:custGeom>
              <a:avLst/>
              <a:gdLst/>
              <a:ahLst/>
              <a:cxnLst/>
              <a:rect l="l" t="t" r="r" b="b"/>
              <a:pathLst>
                <a:path w="57150" h="57150" extrusionOk="0">
                  <a:moveTo>
                    <a:pt x="30125" y="0"/>
                  </a:moveTo>
                  <a:cubicBezTo>
                    <a:pt x="13491" y="-3"/>
                    <a:pt x="4" y="13478"/>
                    <a:pt x="0" y="30112"/>
                  </a:cubicBezTo>
                  <a:cubicBezTo>
                    <a:pt x="-4" y="46746"/>
                    <a:pt x="13478" y="60233"/>
                    <a:pt x="30111" y="60236"/>
                  </a:cubicBezTo>
                  <a:cubicBezTo>
                    <a:pt x="46745" y="60240"/>
                    <a:pt x="60232" y="46758"/>
                    <a:pt x="60236" y="30125"/>
                  </a:cubicBezTo>
                  <a:cubicBezTo>
                    <a:pt x="60236" y="30123"/>
                    <a:pt x="60236" y="30120"/>
                    <a:pt x="60236" y="30118"/>
                  </a:cubicBezTo>
                  <a:cubicBezTo>
                    <a:pt x="60243" y="13491"/>
                    <a:pt x="46770" y="7"/>
                    <a:pt x="30143" y="0"/>
                  </a:cubicBezTo>
                  <a:cubicBezTo>
                    <a:pt x="30137" y="0"/>
                    <a:pt x="30131" y="0"/>
                    <a:pt x="3012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8" name="Google Shape;218;p1"/>
            <p:cNvSpPr/>
            <p:nvPr/>
          </p:nvSpPr>
          <p:spPr>
            <a:xfrm>
              <a:off x="7098754" y="1894415"/>
              <a:ext cx="31750" cy="31750"/>
            </a:xfrm>
            <a:custGeom>
              <a:avLst/>
              <a:gdLst/>
              <a:ahLst/>
              <a:cxnLst/>
              <a:rect l="l" t="t" r="r" b="b"/>
              <a:pathLst>
                <a:path w="31750" h="31750" extrusionOk="0">
                  <a:moveTo>
                    <a:pt x="16319" y="0"/>
                  </a:moveTo>
                  <a:cubicBezTo>
                    <a:pt x="7310" y="-3"/>
                    <a:pt x="3" y="7297"/>
                    <a:pt x="0" y="16307"/>
                  </a:cubicBezTo>
                  <a:cubicBezTo>
                    <a:pt x="-4" y="25316"/>
                    <a:pt x="7297" y="32623"/>
                    <a:pt x="16307" y="32626"/>
                  </a:cubicBezTo>
                  <a:cubicBezTo>
                    <a:pt x="25316" y="32630"/>
                    <a:pt x="32623" y="25329"/>
                    <a:pt x="32626" y="16320"/>
                  </a:cubicBezTo>
                  <a:cubicBezTo>
                    <a:pt x="32626" y="16317"/>
                    <a:pt x="32626" y="16315"/>
                    <a:pt x="32626" y="16313"/>
                  </a:cubicBezTo>
                  <a:cubicBezTo>
                    <a:pt x="32630" y="7307"/>
                    <a:pt x="25332" y="3"/>
                    <a:pt x="16325" y="0"/>
                  </a:cubicBezTo>
                  <a:cubicBezTo>
                    <a:pt x="16323" y="0"/>
                    <a:pt x="16321" y="0"/>
                    <a:pt x="16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9" name="Google Shape;219;p1"/>
            <p:cNvSpPr/>
            <p:nvPr/>
          </p:nvSpPr>
          <p:spPr>
            <a:xfrm>
              <a:off x="6286462" y="2054530"/>
              <a:ext cx="57150" cy="57150"/>
            </a:xfrm>
            <a:custGeom>
              <a:avLst/>
              <a:gdLst/>
              <a:ahLst/>
              <a:cxnLst/>
              <a:rect l="l" t="t" r="r" b="b"/>
              <a:pathLst>
                <a:path w="57150" h="57150" extrusionOk="0">
                  <a:moveTo>
                    <a:pt x="29521" y="0"/>
                  </a:moveTo>
                  <a:cubicBezTo>
                    <a:pt x="13217" y="0"/>
                    <a:pt x="0" y="13217"/>
                    <a:pt x="0" y="29521"/>
                  </a:cubicBezTo>
                  <a:cubicBezTo>
                    <a:pt x="0" y="45825"/>
                    <a:pt x="13217" y="59042"/>
                    <a:pt x="29521" y="59042"/>
                  </a:cubicBezTo>
                  <a:cubicBezTo>
                    <a:pt x="45825" y="59042"/>
                    <a:pt x="59042" y="45825"/>
                    <a:pt x="59042" y="29521"/>
                  </a:cubicBezTo>
                  <a:cubicBezTo>
                    <a:pt x="59042" y="29519"/>
                    <a:pt x="59042" y="29517"/>
                    <a:pt x="59042" y="29515"/>
                  </a:cubicBezTo>
                  <a:cubicBezTo>
                    <a:pt x="59046" y="13218"/>
                    <a:pt x="45837" y="3"/>
                    <a:pt x="29540" y="0"/>
                  </a:cubicBezTo>
                  <a:cubicBezTo>
                    <a:pt x="29534" y="0"/>
                    <a:pt x="29527" y="0"/>
                    <a:pt x="2952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1"/>
            <p:cNvSpPr/>
            <p:nvPr/>
          </p:nvSpPr>
          <p:spPr>
            <a:xfrm>
              <a:off x="5239684" y="5580971"/>
              <a:ext cx="38100" cy="38100"/>
            </a:xfrm>
            <a:custGeom>
              <a:avLst/>
              <a:gdLst/>
              <a:ahLst/>
              <a:cxnLst/>
              <a:rect l="l" t="t" r="r" b="b"/>
              <a:pathLst>
                <a:path w="38100" h="38100" extrusionOk="0">
                  <a:moveTo>
                    <a:pt x="20891" y="0"/>
                  </a:moveTo>
                  <a:cubicBezTo>
                    <a:pt x="9353" y="0"/>
                    <a:pt x="0" y="9353"/>
                    <a:pt x="0" y="20891"/>
                  </a:cubicBezTo>
                  <a:cubicBezTo>
                    <a:pt x="0" y="32429"/>
                    <a:pt x="9353" y="41783"/>
                    <a:pt x="20891" y="41783"/>
                  </a:cubicBezTo>
                  <a:cubicBezTo>
                    <a:pt x="32429" y="41783"/>
                    <a:pt x="41783" y="32429"/>
                    <a:pt x="41783" y="20891"/>
                  </a:cubicBezTo>
                  <a:cubicBezTo>
                    <a:pt x="41786" y="9357"/>
                    <a:pt x="32438" y="3"/>
                    <a:pt x="20904" y="0"/>
                  </a:cubicBezTo>
                  <a:cubicBezTo>
                    <a:pt x="20900" y="0"/>
                    <a:pt x="20895" y="0"/>
                    <a:pt x="208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1" name="Google Shape;221;p1"/>
            <p:cNvSpPr/>
            <p:nvPr/>
          </p:nvSpPr>
          <p:spPr>
            <a:xfrm>
              <a:off x="5181955" y="5905386"/>
              <a:ext cx="25400" cy="25400"/>
            </a:xfrm>
            <a:custGeom>
              <a:avLst/>
              <a:gdLst/>
              <a:ahLst/>
              <a:cxnLst/>
              <a:rect l="l" t="t" r="r" b="b"/>
              <a:pathLst>
                <a:path w="25400" h="25400" extrusionOk="0">
                  <a:moveTo>
                    <a:pt x="14250" y="0"/>
                  </a:moveTo>
                  <a:cubicBezTo>
                    <a:pt x="6383" y="-3"/>
                    <a:pt x="3" y="6371"/>
                    <a:pt x="0" y="14237"/>
                  </a:cubicBezTo>
                  <a:cubicBezTo>
                    <a:pt x="-3" y="22103"/>
                    <a:pt x="6371" y="28483"/>
                    <a:pt x="14237" y="28486"/>
                  </a:cubicBezTo>
                  <a:cubicBezTo>
                    <a:pt x="22103" y="28490"/>
                    <a:pt x="28483" y="22116"/>
                    <a:pt x="28486" y="14250"/>
                  </a:cubicBezTo>
                  <a:cubicBezTo>
                    <a:pt x="28486" y="14248"/>
                    <a:pt x="28486" y="14245"/>
                    <a:pt x="28486" y="14243"/>
                  </a:cubicBezTo>
                  <a:cubicBezTo>
                    <a:pt x="28486" y="6379"/>
                    <a:pt x="22113" y="4"/>
                    <a:pt x="142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2" name="Google Shape;222;p1"/>
            <p:cNvSpPr/>
            <p:nvPr/>
          </p:nvSpPr>
          <p:spPr>
            <a:xfrm>
              <a:off x="5930551" y="413480"/>
              <a:ext cx="25400" cy="25400"/>
            </a:xfrm>
            <a:custGeom>
              <a:avLst/>
              <a:gdLst/>
              <a:ahLst/>
              <a:cxnLst/>
              <a:rect l="l" t="t" r="r" b="b"/>
              <a:pathLst>
                <a:path w="25400" h="25400" extrusionOk="0">
                  <a:moveTo>
                    <a:pt x="14415" y="0"/>
                  </a:moveTo>
                  <a:cubicBezTo>
                    <a:pt x="6457" y="-3"/>
                    <a:pt x="3" y="6444"/>
                    <a:pt x="0" y="14402"/>
                  </a:cubicBezTo>
                  <a:cubicBezTo>
                    <a:pt x="-3" y="22359"/>
                    <a:pt x="6445" y="28813"/>
                    <a:pt x="14402" y="28816"/>
                  </a:cubicBezTo>
                  <a:cubicBezTo>
                    <a:pt x="22359" y="28820"/>
                    <a:pt x="28813" y="22372"/>
                    <a:pt x="28816" y="14414"/>
                  </a:cubicBezTo>
                  <a:cubicBezTo>
                    <a:pt x="28816" y="14410"/>
                    <a:pt x="28816" y="14406"/>
                    <a:pt x="28816" y="14402"/>
                  </a:cubicBezTo>
                  <a:cubicBezTo>
                    <a:pt x="28820" y="6451"/>
                    <a:pt x="22378" y="3"/>
                    <a:pt x="14427" y="0"/>
                  </a:cubicBezTo>
                  <a:cubicBezTo>
                    <a:pt x="14423" y="0"/>
                    <a:pt x="14419" y="0"/>
                    <a:pt x="144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3" name="Google Shape;223;p1"/>
            <p:cNvSpPr/>
            <p:nvPr/>
          </p:nvSpPr>
          <p:spPr>
            <a:xfrm>
              <a:off x="6254528" y="5093081"/>
              <a:ext cx="50800" cy="50800"/>
            </a:xfrm>
            <a:custGeom>
              <a:avLst/>
              <a:gdLst/>
              <a:ahLst/>
              <a:cxnLst/>
              <a:rect l="l" t="t" r="r" b="b"/>
              <a:pathLst>
                <a:path w="50800" h="50800" extrusionOk="0">
                  <a:moveTo>
                    <a:pt x="27305" y="0"/>
                  </a:moveTo>
                  <a:cubicBezTo>
                    <a:pt x="12225" y="0"/>
                    <a:pt x="0" y="12225"/>
                    <a:pt x="0" y="27305"/>
                  </a:cubicBezTo>
                  <a:cubicBezTo>
                    <a:pt x="0" y="42385"/>
                    <a:pt x="12225" y="54610"/>
                    <a:pt x="27305" y="54610"/>
                  </a:cubicBezTo>
                  <a:cubicBezTo>
                    <a:pt x="42385" y="54610"/>
                    <a:pt x="54610" y="42385"/>
                    <a:pt x="54610" y="27305"/>
                  </a:cubicBezTo>
                  <a:cubicBezTo>
                    <a:pt x="54610" y="12225"/>
                    <a:pt x="42385" y="0"/>
                    <a:pt x="273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 name="Google Shape;224;p1"/>
            <p:cNvSpPr/>
            <p:nvPr/>
          </p:nvSpPr>
          <p:spPr>
            <a:xfrm>
              <a:off x="6317253" y="1997507"/>
              <a:ext cx="25400" cy="25400"/>
            </a:xfrm>
            <a:custGeom>
              <a:avLst/>
              <a:gdLst/>
              <a:ahLst/>
              <a:cxnLst/>
              <a:rect l="l" t="t" r="r" b="b"/>
              <a:pathLst>
                <a:path w="25400" h="25400" extrusionOk="0">
                  <a:moveTo>
                    <a:pt x="15011" y="0"/>
                  </a:moveTo>
                  <a:cubicBezTo>
                    <a:pt x="6721" y="0"/>
                    <a:pt x="0" y="6721"/>
                    <a:pt x="0" y="15011"/>
                  </a:cubicBezTo>
                  <a:cubicBezTo>
                    <a:pt x="0" y="23302"/>
                    <a:pt x="6721" y="30023"/>
                    <a:pt x="15011" y="30023"/>
                  </a:cubicBezTo>
                  <a:cubicBezTo>
                    <a:pt x="23302" y="30023"/>
                    <a:pt x="30023" y="23302"/>
                    <a:pt x="30023" y="15011"/>
                  </a:cubicBezTo>
                  <a:cubicBezTo>
                    <a:pt x="30026" y="6724"/>
                    <a:pt x="23311" y="4"/>
                    <a:pt x="15024" y="0"/>
                  </a:cubicBezTo>
                  <a:cubicBezTo>
                    <a:pt x="15020" y="0"/>
                    <a:pt x="15016" y="0"/>
                    <a:pt x="150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 name="Google Shape;225;p1"/>
            <p:cNvSpPr/>
            <p:nvPr/>
          </p:nvSpPr>
          <p:spPr>
            <a:xfrm>
              <a:off x="5132826" y="2931217"/>
              <a:ext cx="44450" cy="44450"/>
            </a:xfrm>
            <a:custGeom>
              <a:avLst/>
              <a:gdLst/>
              <a:ahLst/>
              <a:cxnLst/>
              <a:rect l="l" t="t" r="r" b="b"/>
              <a:pathLst>
                <a:path w="44450" h="44450" extrusionOk="0">
                  <a:moveTo>
                    <a:pt x="23457" y="0"/>
                  </a:moveTo>
                  <a:cubicBezTo>
                    <a:pt x="10505" y="-3"/>
                    <a:pt x="3" y="10493"/>
                    <a:pt x="0" y="23444"/>
                  </a:cubicBezTo>
                  <a:cubicBezTo>
                    <a:pt x="-3" y="36395"/>
                    <a:pt x="10493" y="46898"/>
                    <a:pt x="23444" y="46901"/>
                  </a:cubicBezTo>
                  <a:cubicBezTo>
                    <a:pt x="36396" y="46905"/>
                    <a:pt x="46898" y="36408"/>
                    <a:pt x="46901" y="23457"/>
                  </a:cubicBezTo>
                  <a:cubicBezTo>
                    <a:pt x="46901" y="23453"/>
                    <a:pt x="46901" y="23448"/>
                    <a:pt x="46901" y="23444"/>
                  </a:cubicBezTo>
                  <a:cubicBezTo>
                    <a:pt x="46905" y="10500"/>
                    <a:pt x="36414" y="3"/>
                    <a:pt x="23469" y="0"/>
                  </a:cubicBezTo>
                  <a:cubicBezTo>
                    <a:pt x="23465" y="0"/>
                    <a:pt x="23461" y="0"/>
                    <a:pt x="2345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 name="Google Shape;226;p1"/>
            <p:cNvSpPr/>
            <p:nvPr/>
          </p:nvSpPr>
          <p:spPr>
            <a:xfrm>
              <a:off x="5345106" y="3574148"/>
              <a:ext cx="19050" cy="19050"/>
            </a:xfrm>
            <a:custGeom>
              <a:avLst/>
              <a:gdLst/>
              <a:ahLst/>
              <a:cxnLst/>
              <a:rect l="l" t="t" r="r" b="b"/>
              <a:pathLst>
                <a:path w="19050" h="19050" extrusionOk="0">
                  <a:moveTo>
                    <a:pt x="9696" y="0"/>
                  </a:moveTo>
                  <a:cubicBezTo>
                    <a:pt x="4341" y="0"/>
                    <a:pt x="0" y="4341"/>
                    <a:pt x="0" y="9696"/>
                  </a:cubicBezTo>
                  <a:cubicBezTo>
                    <a:pt x="0" y="15051"/>
                    <a:pt x="4341" y="19393"/>
                    <a:pt x="9696" y="19393"/>
                  </a:cubicBezTo>
                  <a:cubicBezTo>
                    <a:pt x="15051" y="19393"/>
                    <a:pt x="19393" y="15051"/>
                    <a:pt x="19393" y="9696"/>
                  </a:cubicBezTo>
                  <a:cubicBezTo>
                    <a:pt x="19396" y="4345"/>
                    <a:pt x="15061" y="3"/>
                    <a:pt x="9709" y="0"/>
                  </a:cubicBezTo>
                  <a:cubicBezTo>
                    <a:pt x="9704" y="0"/>
                    <a:pt x="9700" y="0"/>
                    <a:pt x="96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 name="Google Shape;227;p1"/>
            <p:cNvSpPr/>
            <p:nvPr/>
          </p:nvSpPr>
          <p:spPr>
            <a:xfrm>
              <a:off x="5131124" y="4230599"/>
              <a:ext cx="31750" cy="31750"/>
            </a:xfrm>
            <a:custGeom>
              <a:avLst/>
              <a:gdLst/>
              <a:ahLst/>
              <a:cxnLst/>
              <a:rect l="l" t="t" r="r" b="b"/>
              <a:pathLst>
                <a:path w="31750" h="31750" extrusionOk="0">
                  <a:moveTo>
                    <a:pt x="16567" y="0"/>
                  </a:moveTo>
                  <a:cubicBezTo>
                    <a:pt x="7417" y="0"/>
                    <a:pt x="0" y="7417"/>
                    <a:pt x="0" y="16567"/>
                  </a:cubicBezTo>
                  <a:cubicBezTo>
                    <a:pt x="0" y="25717"/>
                    <a:pt x="7417" y="33134"/>
                    <a:pt x="16567" y="33134"/>
                  </a:cubicBezTo>
                  <a:cubicBezTo>
                    <a:pt x="25717" y="33134"/>
                    <a:pt x="33134" y="25717"/>
                    <a:pt x="33134" y="16567"/>
                  </a:cubicBezTo>
                  <a:cubicBezTo>
                    <a:pt x="33134" y="7417"/>
                    <a:pt x="25717" y="0"/>
                    <a:pt x="165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8" name="Google Shape;228;p1"/>
            <p:cNvSpPr/>
            <p:nvPr/>
          </p:nvSpPr>
          <p:spPr>
            <a:xfrm>
              <a:off x="6453930" y="2500630"/>
              <a:ext cx="38100" cy="38100"/>
            </a:xfrm>
            <a:custGeom>
              <a:avLst/>
              <a:gdLst/>
              <a:ahLst/>
              <a:cxnLst/>
              <a:rect l="l" t="t" r="r" b="b"/>
              <a:pathLst>
                <a:path w="38100" h="38100" extrusionOk="0">
                  <a:moveTo>
                    <a:pt x="20358" y="0"/>
                  </a:moveTo>
                  <a:cubicBezTo>
                    <a:pt x="9115" y="0"/>
                    <a:pt x="0" y="9115"/>
                    <a:pt x="0" y="20358"/>
                  </a:cubicBezTo>
                  <a:cubicBezTo>
                    <a:pt x="0" y="31602"/>
                    <a:pt x="9115" y="40716"/>
                    <a:pt x="20358" y="40716"/>
                  </a:cubicBezTo>
                  <a:cubicBezTo>
                    <a:pt x="31602" y="40716"/>
                    <a:pt x="40716" y="31602"/>
                    <a:pt x="40716" y="20358"/>
                  </a:cubicBezTo>
                  <a:cubicBezTo>
                    <a:pt x="40720" y="9118"/>
                    <a:pt x="31611" y="3"/>
                    <a:pt x="20371" y="0"/>
                  </a:cubicBezTo>
                  <a:cubicBezTo>
                    <a:pt x="20367" y="0"/>
                    <a:pt x="20362" y="0"/>
                    <a:pt x="203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 name="Google Shape;229;p1"/>
            <p:cNvSpPr/>
            <p:nvPr/>
          </p:nvSpPr>
          <p:spPr>
            <a:xfrm>
              <a:off x="5157736" y="2686857"/>
              <a:ext cx="12700" cy="12700"/>
            </a:xfrm>
            <a:custGeom>
              <a:avLst/>
              <a:gdLst/>
              <a:ahLst/>
              <a:cxnLst/>
              <a:rect l="l" t="t" r="r" b="b"/>
              <a:pathLst>
                <a:path w="12700" h="12700" extrusionOk="0">
                  <a:moveTo>
                    <a:pt x="18149" y="9074"/>
                  </a:moveTo>
                  <a:cubicBezTo>
                    <a:pt x="18149" y="4063"/>
                    <a:pt x="14086" y="0"/>
                    <a:pt x="9074" y="0"/>
                  </a:cubicBezTo>
                  <a:cubicBezTo>
                    <a:pt x="4063" y="0"/>
                    <a:pt x="0" y="4063"/>
                    <a:pt x="0" y="9074"/>
                  </a:cubicBezTo>
                  <a:cubicBezTo>
                    <a:pt x="0" y="14086"/>
                    <a:pt x="4063" y="18148"/>
                    <a:pt x="9074" y="18148"/>
                  </a:cubicBezTo>
                  <a:cubicBezTo>
                    <a:pt x="14082" y="18152"/>
                    <a:pt x="18145" y="14095"/>
                    <a:pt x="18149" y="9087"/>
                  </a:cubicBezTo>
                  <a:cubicBezTo>
                    <a:pt x="18149" y="9082"/>
                    <a:pt x="18149" y="9078"/>
                    <a:pt x="18149" y="907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0" name="Google Shape;230;p1"/>
            <p:cNvSpPr/>
            <p:nvPr/>
          </p:nvSpPr>
          <p:spPr>
            <a:xfrm>
              <a:off x="6468110" y="3456305"/>
              <a:ext cx="25400" cy="25400"/>
            </a:xfrm>
            <a:custGeom>
              <a:avLst/>
              <a:gdLst/>
              <a:ahLst/>
              <a:cxnLst/>
              <a:rect l="l" t="t" r="r" b="b"/>
              <a:pathLst>
                <a:path w="25400" h="25400" extrusionOk="0">
                  <a:moveTo>
                    <a:pt x="12979" y="0"/>
                  </a:moveTo>
                  <a:cubicBezTo>
                    <a:pt x="5811" y="0"/>
                    <a:pt x="0" y="5811"/>
                    <a:pt x="0" y="12979"/>
                  </a:cubicBezTo>
                  <a:cubicBezTo>
                    <a:pt x="0" y="20148"/>
                    <a:pt x="5811" y="25959"/>
                    <a:pt x="12979" y="25959"/>
                  </a:cubicBezTo>
                  <a:cubicBezTo>
                    <a:pt x="20148" y="25959"/>
                    <a:pt x="25959" y="20148"/>
                    <a:pt x="25959" y="12979"/>
                  </a:cubicBezTo>
                  <a:cubicBezTo>
                    <a:pt x="25962" y="5815"/>
                    <a:pt x="20157" y="3"/>
                    <a:pt x="12992" y="0"/>
                  </a:cubicBezTo>
                  <a:cubicBezTo>
                    <a:pt x="12988" y="0"/>
                    <a:pt x="12984" y="0"/>
                    <a:pt x="12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 name="Google Shape;231;p1"/>
            <p:cNvSpPr/>
            <p:nvPr/>
          </p:nvSpPr>
          <p:spPr>
            <a:xfrm>
              <a:off x="6441573" y="598113"/>
              <a:ext cx="31750" cy="31750"/>
            </a:xfrm>
            <a:custGeom>
              <a:avLst/>
              <a:gdLst/>
              <a:ahLst/>
              <a:cxnLst/>
              <a:rect l="l" t="t" r="r" b="b"/>
              <a:pathLst>
                <a:path w="31750" h="31750" extrusionOk="0">
                  <a:moveTo>
                    <a:pt x="37706" y="18860"/>
                  </a:moveTo>
                  <a:cubicBezTo>
                    <a:pt x="37710" y="8447"/>
                    <a:pt x="29272" y="4"/>
                    <a:pt x="18859" y="0"/>
                  </a:cubicBezTo>
                  <a:cubicBezTo>
                    <a:pt x="8447" y="-3"/>
                    <a:pt x="3" y="8435"/>
                    <a:pt x="0" y="18847"/>
                  </a:cubicBezTo>
                  <a:cubicBezTo>
                    <a:pt x="-3" y="29259"/>
                    <a:pt x="8434" y="37703"/>
                    <a:pt x="18847" y="37706"/>
                  </a:cubicBezTo>
                  <a:cubicBezTo>
                    <a:pt x="18849" y="37706"/>
                    <a:pt x="18851" y="37706"/>
                    <a:pt x="18853" y="37706"/>
                  </a:cubicBezTo>
                  <a:cubicBezTo>
                    <a:pt x="29262" y="37710"/>
                    <a:pt x="37703" y="29275"/>
                    <a:pt x="37706" y="18866"/>
                  </a:cubicBezTo>
                  <a:cubicBezTo>
                    <a:pt x="37706" y="18864"/>
                    <a:pt x="37706" y="18862"/>
                    <a:pt x="37706" y="18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2" name="Google Shape;232;p1"/>
            <p:cNvSpPr/>
            <p:nvPr/>
          </p:nvSpPr>
          <p:spPr>
            <a:xfrm>
              <a:off x="6688620" y="5206143"/>
              <a:ext cx="50800" cy="50800"/>
            </a:xfrm>
            <a:custGeom>
              <a:avLst/>
              <a:gdLst/>
              <a:ahLst/>
              <a:cxnLst/>
              <a:rect l="l" t="t" r="r" b="b"/>
              <a:pathLst>
                <a:path w="50800" h="50800" extrusionOk="0">
                  <a:moveTo>
                    <a:pt x="28270" y="0"/>
                  </a:moveTo>
                  <a:cubicBezTo>
                    <a:pt x="12657" y="0"/>
                    <a:pt x="0" y="12657"/>
                    <a:pt x="0" y="28270"/>
                  </a:cubicBezTo>
                  <a:cubicBezTo>
                    <a:pt x="0" y="43884"/>
                    <a:pt x="12657" y="56541"/>
                    <a:pt x="28270" y="56541"/>
                  </a:cubicBezTo>
                  <a:cubicBezTo>
                    <a:pt x="43883" y="56541"/>
                    <a:pt x="56541" y="43884"/>
                    <a:pt x="56541" y="28270"/>
                  </a:cubicBezTo>
                  <a:cubicBezTo>
                    <a:pt x="56541" y="28268"/>
                    <a:pt x="56541" y="28266"/>
                    <a:pt x="56541" y="28264"/>
                  </a:cubicBezTo>
                  <a:cubicBezTo>
                    <a:pt x="56541" y="12655"/>
                    <a:pt x="43886" y="0"/>
                    <a:pt x="28277" y="0"/>
                  </a:cubicBezTo>
                  <a:cubicBezTo>
                    <a:pt x="28274" y="0"/>
                    <a:pt x="28273" y="0"/>
                    <a:pt x="282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3" name="Google Shape;233;p1"/>
            <p:cNvSpPr/>
            <p:nvPr/>
          </p:nvSpPr>
          <p:spPr>
            <a:xfrm>
              <a:off x="5300301" y="5883580"/>
              <a:ext cx="38100" cy="38100"/>
            </a:xfrm>
            <a:custGeom>
              <a:avLst/>
              <a:gdLst/>
              <a:ahLst/>
              <a:cxnLst/>
              <a:rect l="l" t="t" r="r" b="b"/>
              <a:pathLst>
                <a:path w="38100" h="38100" extrusionOk="0">
                  <a:moveTo>
                    <a:pt x="21818" y="0"/>
                  </a:moveTo>
                  <a:cubicBezTo>
                    <a:pt x="9768" y="0"/>
                    <a:pt x="0" y="9768"/>
                    <a:pt x="0" y="21818"/>
                  </a:cubicBezTo>
                  <a:cubicBezTo>
                    <a:pt x="0" y="33868"/>
                    <a:pt x="9768" y="43637"/>
                    <a:pt x="21818" y="43637"/>
                  </a:cubicBezTo>
                  <a:cubicBezTo>
                    <a:pt x="33868" y="43637"/>
                    <a:pt x="43637" y="33868"/>
                    <a:pt x="43637" y="21818"/>
                  </a:cubicBezTo>
                  <a:cubicBezTo>
                    <a:pt x="43640" y="9772"/>
                    <a:pt x="33877" y="3"/>
                    <a:pt x="21831" y="0"/>
                  </a:cubicBezTo>
                  <a:cubicBezTo>
                    <a:pt x="21827" y="0"/>
                    <a:pt x="21822" y="0"/>
                    <a:pt x="218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4" name="Google Shape;234;p1"/>
            <p:cNvSpPr/>
            <p:nvPr/>
          </p:nvSpPr>
          <p:spPr>
            <a:xfrm>
              <a:off x="5582577" y="905847"/>
              <a:ext cx="19050" cy="19050"/>
            </a:xfrm>
            <a:custGeom>
              <a:avLst/>
              <a:gdLst/>
              <a:ahLst/>
              <a:cxnLst/>
              <a:rect l="l" t="t" r="r" b="b"/>
              <a:pathLst>
                <a:path w="19050" h="19050" extrusionOk="0">
                  <a:moveTo>
                    <a:pt x="19202" y="9595"/>
                  </a:moveTo>
                  <a:cubicBezTo>
                    <a:pt x="19199" y="4292"/>
                    <a:pt x="14898" y="-3"/>
                    <a:pt x="9595" y="0"/>
                  </a:cubicBezTo>
                  <a:cubicBezTo>
                    <a:pt x="4292" y="3"/>
                    <a:pt x="-3" y="4305"/>
                    <a:pt x="0" y="9608"/>
                  </a:cubicBezTo>
                  <a:cubicBezTo>
                    <a:pt x="3" y="14908"/>
                    <a:pt x="4301" y="19202"/>
                    <a:pt x="9601" y="19202"/>
                  </a:cubicBezTo>
                  <a:cubicBezTo>
                    <a:pt x="14900" y="19206"/>
                    <a:pt x="19199" y="14913"/>
                    <a:pt x="19203" y="9614"/>
                  </a:cubicBezTo>
                  <a:cubicBezTo>
                    <a:pt x="19203" y="9608"/>
                    <a:pt x="19203" y="9601"/>
                    <a:pt x="19203" y="95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5" name="Google Shape;235;p1"/>
            <p:cNvSpPr/>
            <p:nvPr/>
          </p:nvSpPr>
          <p:spPr>
            <a:xfrm>
              <a:off x="5593017" y="1881638"/>
              <a:ext cx="19050" cy="19050"/>
            </a:xfrm>
            <a:custGeom>
              <a:avLst/>
              <a:gdLst/>
              <a:ahLst/>
              <a:cxnLst/>
              <a:rect l="l" t="t" r="r" b="b"/>
              <a:pathLst>
                <a:path w="19050" h="19050" extrusionOk="0">
                  <a:moveTo>
                    <a:pt x="10160" y="0"/>
                  </a:moveTo>
                  <a:cubicBezTo>
                    <a:pt x="4549" y="0"/>
                    <a:pt x="0" y="4549"/>
                    <a:pt x="0" y="10160"/>
                  </a:cubicBezTo>
                  <a:cubicBezTo>
                    <a:pt x="0" y="15771"/>
                    <a:pt x="4549" y="20320"/>
                    <a:pt x="10160" y="20320"/>
                  </a:cubicBezTo>
                  <a:cubicBezTo>
                    <a:pt x="15771" y="20320"/>
                    <a:pt x="20320" y="15771"/>
                    <a:pt x="20320" y="10160"/>
                  </a:cubicBezTo>
                  <a:cubicBezTo>
                    <a:pt x="20320" y="4549"/>
                    <a:pt x="15771" y="0"/>
                    <a:pt x="101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6" name="Google Shape;236;p1"/>
            <p:cNvSpPr/>
            <p:nvPr/>
          </p:nvSpPr>
          <p:spPr>
            <a:xfrm>
              <a:off x="5610873" y="6339738"/>
              <a:ext cx="31750" cy="31750"/>
            </a:xfrm>
            <a:custGeom>
              <a:avLst/>
              <a:gdLst/>
              <a:ahLst/>
              <a:cxnLst/>
              <a:rect l="l" t="t" r="r" b="b"/>
              <a:pathLst>
                <a:path w="31750" h="31750" extrusionOk="0">
                  <a:moveTo>
                    <a:pt x="18491" y="0"/>
                  </a:moveTo>
                  <a:cubicBezTo>
                    <a:pt x="8282" y="-3"/>
                    <a:pt x="3" y="8270"/>
                    <a:pt x="0" y="18478"/>
                  </a:cubicBezTo>
                  <a:cubicBezTo>
                    <a:pt x="-3" y="28687"/>
                    <a:pt x="8270" y="36966"/>
                    <a:pt x="18478" y="36969"/>
                  </a:cubicBezTo>
                  <a:cubicBezTo>
                    <a:pt x="28687" y="36973"/>
                    <a:pt x="36966" y="28700"/>
                    <a:pt x="36969" y="18491"/>
                  </a:cubicBezTo>
                  <a:cubicBezTo>
                    <a:pt x="36969" y="18487"/>
                    <a:pt x="36969" y="18483"/>
                    <a:pt x="36969" y="18478"/>
                  </a:cubicBezTo>
                  <a:cubicBezTo>
                    <a:pt x="36969" y="8273"/>
                    <a:pt x="28696" y="0"/>
                    <a:pt x="184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7" name="Google Shape;237;p1"/>
            <p:cNvSpPr/>
            <p:nvPr/>
          </p:nvSpPr>
          <p:spPr>
            <a:xfrm>
              <a:off x="5658510" y="4266527"/>
              <a:ext cx="38100" cy="38100"/>
            </a:xfrm>
            <a:custGeom>
              <a:avLst/>
              <a:gdLst/>
              <a:ahLst/>
              <a:cxnLst/>
              <a:rect l="l" t="t" r="r" b="b"/>
              <a:pathLst>
                <a:path w="38100" h="38100" extrusionOk="0">
                  <a:moveTo>
                    <a:pt x="43790" y="21889"/>
                  </a:moveTo>
                  <a:cubicBezTo>
                    <a:pt x="43786" y="9796"/>
                    <a:pt x="33980" y="-3"/>
                    <a:pt x="21889" y="0"/>
                  </a:cubicBezTo>
                  <a:cubicBezTo>
                    <a:pt x="9796" y="3"/>
                    <a:pt x="-3" y="9809"/>
                    <a:pt x="0" y="21901"/>
                  </a:cubicBezTo>
                  <a:cubicBezTo>
                    <a:pt x="3" y="33988"/>
                    <a:pt x="9801" y="43786"/>
                    <a:pt x="21889" y="43790"/>
                  </a:cubicBezTo>
                  <a:cubicBezTo>
                    <a:pt x="33977" y="43797"/>
                    <a:pt x="43783" y="34003"/>
                    <a:pt x="43790" y="21914"/>
                  </a:cubicBezTo>
                  <a:cubicBezTo>
                    <a:pt x="43790" y="21905"/>
                    <a:pt x="43790" y="21897"/>
                    <a:pt x="43790" y="2188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8" name="Google Shape;238;p1"/>
            <p:cNvSpPr/>
            <p:nvPr/>
          </p:nvSpPr>
          <p:spPr>
            <a:xfrm>
              <a:off x="5516702" y="3867341"/>
              <a:ext cx="19050" cy="19050"/>
            </a:xfrm>
            <a:custGeom>
              <a:avLst/>
              <a:gdLst/>
              <a:ahLst/>
              <a:cxnLst/>
              <a:rect l="l" t="t" r="r" b="b"/>
              <a:pathLst>
                <a:path w="19050" h="19050" extrusionOk="0">
                  <a:moveTo>
                    <a:pt x="12306" y="0"/>
                  </a:moveTo>
                  <a:cubicBezTo>
                    <a:pt x="5510" y="0"/>
                    <a:pt x="0" y="5510"/>
                    <a:pt x="0" y="12306"/>
                  </a:cubicBezTo>
                  <a:cubicBezTo>
                    <a:pt x="0" y="19103"/>
                    <a:pt x="5510" y="24612"/>
                    <a:pt x="12306" y="24612"/>
                  </a:cubicBezTo>
                  <a:cubicBezTo>
                    <a:pt x="19103" y="24612"/>
                    <a:pt x="24612" y="19103"/>
                    <a:pt x="24612" y="12306"/>
                  </a:cubicBezTo>
                  <a:cubicBezTo>
                    <a:pt x="24612" y="12304"/>
                    <a:pt x="24612" y="12302"/>
                    <a:pt x="24612" y="12300"/>
                  </a:cubicBezTo>
                  <a:cubicBezTo>
                    <a:pt x="24612" y="5507"/>
                    <a:pt x="19105" y="0"/>
                    <a:pt x="12312" y="0"/>
                  </a:cubicBezTo>
                  <a:cubicBezTo>
                    <a:pt x="12310" y="0"/>
                    <a:pt x="12308" y="0"/>
                    <a:pt x="123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9" name="Google Shape;239;p1"/>
            <p:cNvSpPr/>
            <p:nvPr/>
          </p:nvSpPr>
          <p:spPr>
            <a:xfrm>
              <a:off x="5339042" y="328663"/>
              <a:ext cx="31750" cy="31750"/>
            </a:xfrm>
            <a:custGeom>
              <a:avLst/>
              <a:gdLst/>
              <a:ahLst/>
              <a:cxnLst/>
              <a:rect l="l" t="t" r="r" b="b"/>
              <a:pathLst>
                <a:path w="31750" h="31750" extrusionOk="0">
                  <a:moveTo>
                    <a:pt x="16840" y="0"/>
                  </a:moveTo>
                  <a:cubicBezTo>
                    <a:pt x="7536" y="4"/>
                    <a:pt x="-3" y="7549"/>
                    <a:pt x="0" y="16853"/>
                  </a:cubicBezTo>
                  <a:cubicBezTo>
                    <a:pt x="3" y="26157"/>
                    <a:pt x="7549" y="33697"/>
                    <a:pt x="16853" y="33693"/>
                  </a:cubicBezTo>
                  <a:cubicBezTo>
                    <a:pt x="26155" y="33690"/>
                    <a:pt x="33693" y="26148"/>
                    <a:pt x="33693" y="16847"/>
                  </a:cubicBezTo>
                  <a:cubicBezTo>
                    <a:pt x="33696" y="7546"/>
                    <a:pt x="26160" y="4"/>
                    <a:pt x="16859" y="0"/>
                  </a:cubicBezTo>
                  <a:cubicBezTo>
                    <a:pt x="16853" y="0"/>
                    <a:pt x="16846" y="0"/>
                    <a:pt x="1684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0" name="Google Shape;240;p1"/>
            <p:cNvSpPr/>
            <p:nvPr/>
          </p:nvSpPr>
          <p:spPr>
            <a:xfrm>
              <a:off x="5478685" y="5502872"/>
              <a:ext cx="12700" cy="12700"/>
            </a:xfrm>
            <a:custGeom>
              <a:avLst/>
              <a:gdLst/>
              <a:ahLst/>
              <a:cxnLst/>
              <a:rect l="l" t="t" r="r" b="b"/>
              <a:pathLst>
                <a:path w="12700" h="12700" extrusionOk="0">
                  <a:moveTo>
                    <a:pt x="9080" y="0"/>
                  </a:moveTo>
                  <a:cubicBezTo>
                    <a:pt x="4065" y="0"/>
                    <a:pt x="0" y="4066"/>
                    <a:pt x="0" y="9080"/>
                  </a:cubicBezTo>
                  <a:cubicBezTo>
                    <a:pt x="0" y="14096"/>
                    <a:pt x="4066" y="18161"/>
                    <a:pt x="9080" y="18161"/>
                  </a:cubicBezTo>
                  <a:cubicBezTo>
                    <a:pt x="14096" y="18161"/>
                    <a:pt x="18161" y="14095"/>
                    <a:pt x="18161" y="9080"/>
                  </a:cubicBezTo>
                  <a:cubicBezTo>
                    <a:pt x="18157" y="4067"/>
                    <a:pt x="14094" y="3"/>
                    <a:pt x="9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1" name="Google Shape;241;p1"/>
            <p:cNvSpPr/>
            <p:nvPr/>
          </p:nvSpPr>
          <p:spPr>
            <a:xfrm>
              <a:off x="5756066" y="5195481"/>
              <a:ext cx="57150" cy="57150"/>
            </a:xfrm>
            <a:custGeom>
              <a:avLst/>
              <a:gdLst/>
              <a:ahLst/>
              <a:cxnLst/>
              <a:rect l="l" t="t" r="r" b="b"/>
              <a:pathLst>
                <a:path w="57150" h="57150" extrusionOk="0">
                  <a:moveTo>
                    <a:pt x="28911" y="0"/>
                  </a:moveTo>
                  <a:cubicBezTo>
                    <a:pt x="12944" y="0"/>
                    <a:pt x="0" y="12944"/>
                    <a:pt x="0" y="28911"/>
                  </a:cubicBezTo>
                  <a:cubicBezTo>
                    <a:pt x="0" y="44879"/>
                    <a:pt x="12944" y="57823"/>
                    <a:pt x="28911" y="57823"/>
                  </a:cubicBezTo>
                  <a:cubicBezTo>
                    <a:pt x="44879" y="57823"/>
                    <a:pt x="57823" y="44879"/>
                    <a:pt x="57823" y="28911"/>
                  </a:cubicBezTo>
                  <a:cubicBezTo>
                    <a:pt x="57826" y="12948"/>
                    <a:pt x="44888" y="3"/>
                    <a:pt x="28924" y="0"/>
                  </a:cubicBezTo>
                  <a:cubicBezTo>
                    <a:pt x="28920" y="0"/>
                    <a:pt x="28915" y="0"/>
                    <a:pt x="289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2" name="Google Shape;242;p1"/>
            <p:cNvSpPr/>
            <p:nvPr/>
          </p:nvSpPr>
          <p:spPr>
            <a:xfrm>
              <a:off x="5255933" y="4316330"/>
              <a:ext cx="50800" cy="50800"/>
            </a:xfrm>
            <a:custGeom>
              <a:avLst/>
              <a:gdLst/>
              <a:ahLst/>
              <a:cxnLst/>
              <a:rect l="l" t="t" r="r" b="b"/>
              <a:pathLst>
                <a:path w="50800" h="50800" extrusionOk="0">
                  <a:moveTo>
                    <a:pt x="55321" y="27661"/>
                  </a:moveTo>
                  <a:cubicBezTo>
                    <a:pt x="55321" y="12384"/>
                    <a:pt x="42937" y="0"/>
                    <a:pt x="27661" y="0"/>
                  </a:cubicBezTo>
                  <a:cubicBezTo>
                    <a:pt x="12384" y="0"/>
                    <a:pt x="0" y="12384"/>
                    <a:pt x="0" y="27661"/>
                  </a:cubicBezTo>
                  <a:cubicBezTo>
                    <a:pt x="0" y="42937"/>
                    <a:pt x="12384" y="55321"/>
                    <a:pt x="27661" y="55321"/>
                  </a:cubicBezTo>
                  <a:cubicBezTo>
                    <a:pt x="42930" y="55328"/>
                    <a:pt x="55314" y="42956"/>
                    <a:pt x="55321" y="27686"/>
                  </a:cubicBezTo>
                  <a:cubicBezTo>
                    <a:pt x="55321" y="27678"/>
                    <a:pt x="55321" y="27669"/>
                    <a:pt x="55321" y="276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 name="Google Shape;243;p1"/>
            <p:cNvSpPr/>
            <p:nvPr/>
          </p:nvSpPr>
          <p:spPr>
            <a:xfrm>
              <a:off x="5882964" y="6806565"/>
              <a:ext cx="31750" cy="31750"/>
            </a:xfrm>
            <a:custGeom>
              <a:avLst/>
              <a:gdLst/>
              <a:ahLst/>
              <a:cxnLst/>
              <a:rect l="l" t="t" r="r" b="b"/>
              <a:pathLst>
                <a:path w="31750" h="31750" extrusionOk="0">
                  <a:moveTo>
                    <a:pt x="17596" y="0"/>
                  </a:moveTo>
                  <a:cubicBezTo>
                    <a:pt x="7878" y="0"/>
                    <a:pt x="0" y="7878"/>
                    <a:pt x="0" y="17596"/>
                  </a:cubicBezTo>
                  <a:cubicBezTo>
                    <a:pt x="0" y="27314"/>
                    <a:pt x="7878" y="35192"/>
                    <a:pt x="17596" y="35192"/>
                  </a:cubicBezTo>
                  <a:cubicBezTo>
                    <a:pt x="27314" y="35192"/>
                    <a:pt x="35192" y="27314"/>
                    <a:pt x="35192" y="17596"/>
                  </a:cubicBezTo>
                  <a:cubicBezTo>
                    <a:pt x="35195" y="7882"/>
                    <a:pt x="27323" y="3"/>
                    <a:pt x="17609" y="0"/>
                  </a:cubicBezTo>
                  <a:cubicBezTo>
                    <a:pt x="17604" y="0"/>
                    <a:pt x="17600" y="0"/>
                    <a:pt x="175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4" name="Google Shape;244;p1"/>
            <p:cNvSpPr/>
            <p:nvPr/>
          </p:nvSpPr>
          <p:spPr>
            <a:xfrm>
              <a:off x="5671122" y="4678349"/>
              <a:ext cx="44450" cy="44450"/>
            </a:xfrm>
            <a:custGeom>
              <a:avLst/>
              <a:gdLst/>
              <a:ahLst/>
              <a:cxnLst/>
              <a:rect l="l" t="t" r="r" b="b"/>
              <a:pathLst>
                <a:path w="44450" h="44450" extrusionOk="0">
                  <a:moveTo>
                    <a:pt x="24397" y="0"/>
                  </a:moveTo>
                  <a:cubicBezTo>
                    <a:pt x="10919" y="4"/>
                    <a:pt x="-3" y="10932"/>
                    <a:pt x="0" y="24410"/>
                  </a:cubicBezTo>
                  <a:cubicBezTo>
                    <a:pt x="3" y="37887"/>
                    <a:pt x="10932" y="48810"/>
                    <a:pt x="24409" y="48806"/>
                  </a:cubicBezTo>
                  <a:cubicBezTo>
                    <a:pt x="37884" y="48803"/>
                    <a:pt x="48806" y="37878"/>
                    <a:pt x="48806" y="24403"/>
                  </a:cubicBezTo>
                  <a:cubicBezTo>
                    <a:pt x="48813" y="10933"/>
                    <a:pt x="37899" y="7"/>
                    <a:pt x="24428" y="0"/>
                  </a:cubicBezTo>
                  <a:cubicBezTo>
                    <a:pt x="24418" y="0"/>
                    <a:pt x="24407" y="0"/>
                    <a:pt x="2439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5" name="Google Shape;245;p1"/>
            <p:cNvSpPr/>
            <p:nvPr/>
          </p:nvSpPr>
          <p:spPr>
            <a:xfrm>
              <a:off x="5788520" y="1889436"/>
              <a:ext cx="38100" cy="38100"/>
            </a:xfrm>
            <a:custGeom>
              <a:avLst/>
              <a:gdLst/>
              <a:ahLst/>
              <a:cxnLst/>
              <a:rect l="l" t="t" r="r" b="b"/>
              <a:pathLst>
                <a:path w="38100" h="38100" extrusionOk="0">
                  <a:moveTo>
                    <a:pt x="22073" y="0"/>
                  </a:moveTo>
                  <a:cubicBezTo>
                    <a:pt x="9882" y="0"/>
                    <a:pt x="0" y="9882"/>
                    <a:pt x="0" y="22073"/>
                  </a:cubicBezTo>
                  <a:cubicBezTo>
                    <a:pt x="0" y="34263"/>
                    <a:pt x="9882" y="44145"/>
                    <a:pt x="22073" y="44145"/>
                  </a:cubicBezTo>
                  <a:cubicBezTo>
                    <a:pt x="34263" y="44145"/>
                    <a:pt x="44145" y="34263"/>
                    <a:pt x="44145" y="22073"/>
                  </a:cubicBezTo>
                  <a:cubicBezTo>
                    <a:pt x="44149" y="9886"/>
                    <a:pt x="34272" y="4"/>
                    <a:pt x="22085" y="0"/>
                  </a:cubicBezTo>
                  <a:cubicBezTo>
                    <a:pt x="22081" y="0"/>
                    <a:pt x="22077" y="0"/>
                    <a:pt x="220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6" name="Google Shape;246;p1"/>
            <p:cNvSpPr/>
            <p:nvPr/>
          </p:nvSpPr>
          <p:spPr>
            <a:xfrm>
              <a:off x="5787536" y="2861215"/>
              <a:ext cx="25400" cy="25400"/>
            </a:xfrm>
            <a:custGeom>
              <a:avLst/>
              <a:gdLst/>
              <a:ahLst/>
              <a:cxnLst/>
              <a:rect l="l" t="t" r="r" b="b"/>
              <a:pathLst>
                <a:path w="25400" h="25400" extrusionOk="0">
                  <a:moveTo>
                    <a:pt x="15818" y="0"/>
                  </a:moveTo>
                  <a:cubicBezTo>
                    <a:pt x="7082" y="0"/>
                    <a:pt x="0" y="7082"/>
                    <a:pt x="0" y="15818"/>
                  </a:cubicBezTo>
                  <a:cubicBezTo>
                    <a:pt x="0" y="24554"/>
                    <a:pt x="7082" y="31636"/>
                    <a:pt x="15818" y="31636"/>
                  </a:cubicBezTo>
                  <a:cubicBezTo>
                    <a:pt x="24554" y="31636"/>
                    <a:pt x="31636" y="24554"/>
                    <a:pt x="31636" y="15818"/>
                  </a:cubicBezTo>
                  <a:cubicBezTo>
                    <a:pt x="31640" y="7085"/>
                    <a:pt x="24563" y="3"/>
                    <a:pt x="15831" y="0"/>
                  </a:cubicBezTo>
                  <a:cubicBezTo>
                    <a:pt x="15827" y="0"/>
                    <a:pt x="15822" y="0"/>
                    <a:pt x="158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7" name="Google Shape;247;p1"/>
            <p:cNvSpPr/>
            <p:nvPr/>
          </p:nvSpPr>
          <p:spPr>
            <a:xfrm>
              <a:off x="5726588" y="2509907"/>
              <a:ext cx="57150" cy="57150"/>
            </a:xfrm>
            <a:custGeom>
              <a:avLst/>
              <a:gdLst/>
              <a:ahLst/>
              <a:cxnLst/>
              <a:rect l="l" t="t" r="r" b="b"/>
              <a:pathLst>
                <a:path w="57150" h="57150" extrusionOk="0">
                  <a:moveTo>
                    <a:pt x="60846" y="30423"/>
                  </a:moveTo>
                  <a:cubicBezTo>
                    <a:pt x="60846" y="13621"/>
                    <a:pt x="47225" y="0"/>
                    <a:pt x="30423" y="0"/>
                  </a:cubicBezTo>
                  <a:cubicBezTo>
                    <a:pt x="13621" y="0"/>
                    <a:pt x="0" y="13621"/>
                    <a:pt x="0" y="30423"/>
                  </a:cubicBezTo>
                  <a:cubicBezTo>
                    <a:pt x="0" y="47225"/>
                    <a:pt x="13621" y="60846"/>
                    <a:pt x="30423" y="60846"/>
                  </a:cubicBezTo>
                  <a:cubicBezTo>
                    <a:pt x="47222" y="60849"/>
                    <a:pt x="60842" y="47234"/>
                    <a:pt x="60846" y="30435"/>
                  </a:cubicBezTo>
                  <a:cubicBezTo>
                    <a:pt x="60846" y="30431"/>
                    <a:pt x="60846" y="30427"/>
                    <a:pt x="60846" y="3042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8" name="Google Shape;248;p1"/>
            <p:cNvSpPr/>
            <p:nvPr/>
          </p:nvSpPr>
          <p:spPr>
            <a:xfrm>
              <a:off x="5901601" y="1949710"/>
              <a:ext cx="44450" cy="44450"/>
            </a:xfrm>
            <a:custGeom>
              <a:avLst/>
              <a:gdLst/>
              <a:ahLst/>
              <a:cxnLst/>
              <a:rect l="l" t="t" r="r" b="b"/>
              <a:pathLst>
                <a:path w="44450" h="44450" extrusionOk="0">
                  <a:moveTo>
                    <a:pt x="25102" y="0"/>
                  </a:moveTo>
                  <a:cubicBezTo>
                    <a:pt x="11225" y="14"/>
                    <a:pt x="-14" y="11275"/>
                    <a:pt x="0" y="25152"/>
                  </a:cubicBezTo>
                  <a:cubicBezTo>
                    <a:pt x="14" y="39030"/>
                    <a:pt x="11275" y="50268"/>
                    <a:pt x="25152" y="50254"/>
                  </a:cubicBezTo>
                  <a:cubicBezTo>
                    <a:pt x="39015" y="50240"/>
                    <a:pt x="50247" y="39002"/>
                    <a:pt x="50254" y="25140"/>
                  </a:cubicBezTo>
                  <a:cubicBezTo>
                    <a:pt x="50268" y="11269"/>
                    <a:pt x="39035" y="14"/>
                    <a:pt x="25165" y="0"/>
                  </a:cubicBezTo>
                  <a:cubicBezTo>
                    <a:pt x="25144" y="0"/>
                    <a:pt x="25123" y="0"/>
                    <a:pt x="251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9" name="Google Shape;249;p1"/>
            <p:cNvSpPr/>
            <p:nvPr/>
          </p:nvSpPr>
          <p:spPr>
            <a:xfrm>
              <a:off x="6499250" y="388785"/>
              <a:ext cx="44450" cy="44450"/>
            </a:xfrm>
            <a:custGeom>
              <a:avLst/>
              <a:gdLst/>
              <a:ahLst/>
              <a:cxnLst/>
              <a:rect l="l" t="t" r="r" b="b"/>
              <a:pathLst>
                <a:path w="44450" h="44450" extrusionOk="0">
                  <a:moveTo>
                    <a:pt x="24619" y="0"/>
                  </a:moveTo>
                  <a:cubicBezTo>
                    <a:pt x="11019" y="4"/>
                    <a:pt x="-3" y="11031"/>
                    <a:pt x="0" y="24632"/>
                  </a:cubicBezTo>
                  <a:cubicBezTo>
                    <a:pt x="3" y="38232"/>
                    <a:pt x="11031" y="49254"/>
                    <a:pt x="24631" y="49251"/>
                  </a:cubicBezTo>
                  <a:cubicBezTo>
                    <a:pt x="38229" y="49247"/>
                    <a:pt x="49250" y="38223"/>
                    <a:pt x="49250" y="24625"/>
                  </a:cubicBezTo>
                  <a:cubicBezTo>
                    <a:pt x="49254" y="11029"/>
                    <a:pt x="38234" y="4"/>
                    <a:pt x="24638" y="0"/>
                  </a:cubicBezTo>
                  <a:cubicBezTo>
                    <a:pt x="24631" y="0"/>
                    <a:pt x="24625" y="0"/>
                    <a:pt x="246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0" name="Google Shape;250;p1"/>
            <p:cNvSpPr/>
            <p:nvPr/>
          </p:nvSpPr>
          <p:spPr>
            <a:xfrm>
              <a:off x="4914855" y="4184612"/>
              <a:ext cx="50800" cy="50800"/>
            </a:xfrm>
            <a:custGeom>
              <a:avLst/>
              <a:gdLst/>
              <a:ahLst/>
              <a:cxnLst/>
              <a:rect l="l" t="t" r="r" b="b"/>
              <a:pathLst>
                <a:path w="50800" h="50800" extrusionOk="0">
                  <a:moveTo>
                    <a:pt x="26607" y="0"/>
                  </a:moveTo>
                  <a:cubicBezTo>
                    <a:pt x="11916" y="-3"/>
                    <a:pt x="3" y="11903"/>
                    <a:pt x="0" y="26594"/>
                  </a:cubicBezTo>
                  <a:cubicBezTo>
                    <a:pt x="-3" y="41285"/>
                    <a:pt x="11903" y="53197"/>
                    <a:pt x="26594" y="53200"/>
                  </a:cubicBezTo>
                  <a:cubicBezTo>
                    <a:pt x="41285" y="53204"/>
                    <a:pt x="53197" y="41297"/>
                    <a:pt x="53200" y="26607"/>
                  </a:cubicBezTo>
                  <a:cubicBezTo>
                    <a:pt x="53200" y="26602"/>
                    <a:pt x="53200" y="26598"/>
                    <a:pt x="53200" y="26594"/>
                  </a:cubicBezTo>
                  <a:cubicBezTo>
                    <a:pt x="53207" y="11913"/>
                    <a:pt x="41312" y="7"/>
                    <a:pt x="26632" y="0"/>
                  </a:cubicBezTo>
                  <a:cubicBezTo>
                    <a:pt x="26623" y="0"/>
                    <a:pt x="26615" y="0"/>
                    <a:pt x="266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1" name="Google Shape;251;p1"/>
            <p:cNvSpPr/>
            <p:nvPr/>
          </p:nvSpPr>
          <p:spPr>
            <a:xfrm>
              <a:off x="7272921" y="139414"/>
              <a:ext cx="44450" cy="44450"/>
            </a:xfrm>
            <a:custGeom>
              <a:avLst/>
              <a:gdLst/>
              <a:ahLst/>
              <a:cxnLst/>
              <a:rect l="l" t="t" r="r" b="b"/>
              <a:pathLst>
                <a:path w="44450" h="44450" extrusionOk="0">
                  <a:moveTo>
                    <a:pt x="25356" y="0"/>
                  </a:moveTo>
                  <a:cubicBezTo>
                    <a:pt x="11349" y="4"/>
                    <a:pt x="-3" y="11361"/>
                    <a:pt x="0" y="25368"/>
                  </a:cubicBezTo>
                  <a:cubicBezTo>
                    <a:pt x="4" y="39375"/>
                    <a:pt x="11361" y="50727"/>
                    <a:pt x="25368" y="50724"/>
                  </a:cubicBezTo>
                  <a:cubicBezTo>
                    <a:pt x="39373" y="50720"/>
                    <a:pt x="50724" y="39366"/>
                    <a:pt x="50724" y="25362"/>
                  </a:cubicBezTo>
                  <a:cubicBezTo>
                    <a:pt x="50728" y="11358"/>
                    <a:pt x="39378" y="4"/>
                    <a:pt x="25375" y="0"/>
                  </a:cubicBezTo>
                  <a:cubicBezTo>
                    <a:pt x="25369" y="0"/>
                    <a:pt x="25363" y="0"/>
                    <a:pt x="253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2" name="Google Shape;252;p1"/>
            <p:cNvSpPr/>
            <p:nvPr/>
          </p:nvSpPr>
          <p:spPr>
            <a:xfrm>
              <a:off x="7329747" y="2665920"/>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3" name="Google Shape;253;p1"/>
            <p:cNvSpPr/>
            <p:nvPr/>
          </p:nvSpPr>
          <p:spPr>
            <a:xfrm>
              <a:off x="7345673" y="4284910"/>
              <a:ext cx="19050" cy="19050"/>
            </a:xfrm>
            <a:custGeom>
              <a:avLst/>
              <a:gdLst/>
              <a:ahLst/>
              <a:cxnLst/>
              <a:rect l="l" t="t" r="r" b="b"/>
              <a:pathLst>
                <a:path w="19050" h="19050" extrusionOk="0">
                  <a:moveTo>
                    <a:pt x="10637" y="0"/>
                  </a:moveTo>
                  <a:cubicBezTo>
                    <a:pt x="4766" y="-3"/>
                    <a:pt x="4" y="4753"/>
                    <a:pt x="0" y="10623"/>
                  </a:cubicBezTo>
                  <a:cubicBezTo>
                    <a:pt x="-4" y="16494"/>
                    <a:pt x="4753" y="21256"/>
                    <a:pt x="10623" y="21260"/>
                  </a:cubicBezTo>
                  <a:cubicBezTo>
                    <a:pt x="16494" y="21263"/>
                    <a:pt x="21256" y="16507"/>
                    <a:pt x="21260" y="10636"/>
                  </a:cubicBezTo>
                  <a:cubicBezTo>
                    <a:pt x="21260" y="10634"/>
                    <a:pt x="21260" y="10632"/>
                    <a:pt x="21260" y="10630"/>
                  </a:cubicBezTo>
                  <a:cubicBezTo>
                    <a:pt x="21260" y="4762"/>
                    <a:pt x="16504" y="3"/>
                    <a:pt x="106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4" name="Google Shape;254;p1"/>
            <p:cNvSpPr/>
            <p:nvPr/>
          </p:nvSpPr>
          <p:spPr>
            <a:xfrm>
              <a:off x="7247813" y="4994910"/>
              <a:ext cx="25400" cy="25400"/>
            </a:xfrm>
            <a:custGeom>
              <a:avLst/>
              <a:gdLst/>
              <a:ahLst/>
              <a:cxnLst/>
              <a:rect l="l" t="t" r="r" b="b"/>
              <a:pathLst>
                <a:path w="25400" h="25400" extrusionOk="0">
                  <a:moveTo>
                    <a:pt x="13412" y="0"/>
                  </a:moveTo>
                  <a:cubicBezTo>
                    <a:pt x="6005" y="0"/>
                    <a:pt x="0" y="6004"/>
                    <a:pt x="0" y="13411"/>
                  </a:cubicBezTo>
                  <a:cubicBezTo>
                    <a:pt x="0" y="20818"/>
                    <a:pt x="6004" y="26822"/>
                    <a:pt x="13412" y="26822"/>
                  </a:cubicBezTo>
                  <a:cubicBezTo>
                    <a:pt x="20818" y="26822"/>
                    <a:pt x="26823" y="20818"/>
                    <a:pt x="26823" y="13411"/>
                  </a:cubicBezTo>
                  <a:cubicBezTo>
                    <a:pt x="26823" y="13409"/>
                    <a:pt x="26823" y="13407"/>
                    <a:pt x="26823" y="13405"/>
                  </a:cubicBezTo>
                  <a:cubicBezTo>
                    <a:pt x="26819" y="6001"/>
                    <a:pt x="20817" y="0"/>
                    <a:pt x="134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5" name="Google Shape;255;p1"/>
            <p:cNvSpPr/>
            <p:nvPr/>
          </p:nvSpPr>
          <p:spPr>
            <a:xfrm>
              <a:off x="7278579" y="5205273"/>
              <a:ext cx="19050" cy="19050"/>
            </a:xfrm>
            <a:custGeom>
              <a:avLst/>
              <a:gdLst/>
              <a:ahLst/>
              <a:cxnLst/>
              <a:rect l="l" t="t" r="r" b="b"/>
              <a:pathLst>
                <a:path w="19050" h="19050" extrusionOk="0">
                  <a:moveTo>
                    <a:pt x="10275" y="0"/>
                  </a:moveTo>
                  <a:cubicBezTo>
                    <a:pt x="4600" y="0"/>
                    <a:pt x="0" y="4600"/>
                    <a:pt x="0" y="10274"/>
                  </a:cubicBezTo>
                  <a:cubicBezTo>
                    <a:pt x="0" y="15949"/>
                    <a:pt x="4600" y="20548"/>
                    <a:pt x="10275" y="20548"/>
                  </a:cubicBezTo>
                  <a:cubicBezTo>
                    <a:pt x="15949" y="20548"/>
                    <a:pt x="20549" y="15948"/>
                    <a:pt x="20549" y="10274"/>
                  </a:cubicBezTo>
                  <a:cubicBezTo>
                    <a:pt x="20553" y="4603"/>
                    <a:pt x="15959" y="3"/>
                    <a:pt x="10288" y="0"/>
                  </a:cubicBezTo>
                  <a:cubicBezTo>
                    <a:pt x="10284" y="0"/>
                    <a:pt x="10279" y="0"/>
                    <a:pt x="102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6" name="Google Shape;256;p1"/>
            <p:cNvSpPr/>
            <p:nvPr/>
          </p:nvSpPr>
          <p:spPr>
            <a:xfrm>
              <a:off x="7183748" y="1355331"/>
              <a:ext cx="57150" cy="57150"/>
            </a:xfrm>
            <a:custGeom>
              <a:avLst/>
              <a:gdLst/>
              <a:ahLst/>
              <a:cxnLst/>
              <a:rect l="l" t="t" r="r" b="b"/>
              <a:pathLst>
                <a:path w="57150" h="57150" extrusionOk="0">
                  <a:moveTo>
                    <a:pt x="31712" y="0"/>
                  </a:moveTo>
                  <a:cubicBezTo>
                    <a:pt x="14198" y="0"/>
                    <a:pt x="0" y="14198"/>
                    <a:pt x="0" y="31712"/>
                  </a:cubicBezTo>
                  <a:cubicBezTo>
                    <a:pt x="0" y="49226"/>
                    <a:pt x="14198" y="63424"/>
                    <a:pt x="31712" y="63424"/>
                  </a:cubicBezTo>
                  <a:cubicBezTo>
                    <a:pt x="49226" y="63424"/>
                    <a:pt x="63424" y="49226"/>
                    <a:pt x="63424" y="31712"/>
                  </a:cubicBezTo>
                  <a:cubicBezTo>
                    <a:pt x="63431" y="14205"/>
                    <a:pt x="49244" y="7"/>
                    <a:pt x="31738" y="0"/>
                  </a:cubicBezTo>
                  <a:cubicBezTo>
                    <a:pt x="31729" y="0"/>
                    <a:pt x="31721" y="0"/>
                    <a:pt x="317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7" name="Google Shape;257;p1"/>
            <p:cNvSpPr/>
            <p:nvPr/>
          </p:nvSpPr>
          <p:spPr>
            <a:xfrm>
              <a:off x="6778580" y="2303500"/>
              <a:ext cx="57150" cy="57150"/>
            </a:xfrm>
            <a:custGeom>
              <a:avLst/>
              <a:gdLst/>
              <a:ahLst/>
              <a:cxnLst/>
              <a:rect l="l" t="t" r="r" b="b"/>
              <a:pathLst>
                <a:path w="57150" h="57150" extrusionOk="0">
                  <a:moveTo>
                    <a:pt x="57925" y="28962"/>
                  </a:moveTo>
                  <a:cubicBezTo>
                    <a:pt x="57925" y="12967"/>
                    <a:pt x="44958" y="0"/>
                    <a:pt x="28963" y="0"/>
                  </a:cubicBezTo>
                  <a:cubicBezTo>
                    <a:pt x="12967" y="0"/>
                    <a:pt x="0" y="12967"/>
                    <a:pt x="0" y="28962"/>
                  </a:cubicBezTo>
                  <a:cubicBezTo>
                    <a:pt x="0" y="44955"/>
                    <a:pt x="12963" y="57921"/>
                    <a:pt x="28956" y="57925"/>
                  </a:cubicBezTo>
                  <a:cubicBezTo>
                    <a:pt x="44948" y="57932"/>
                    <a:pt x="57918" y="44973"/>
                    <a:pt x="57925" y="28981"/>
                  </a:cubicBezTo>
                  <a:cubicBezTo>
                    <a:pt x="57925" y="28975"/>
                    <a:pt x="57925" y="28969"/>
                    <a:pt x="57925" y="289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8" name="Google Shape;258;p1"/>
            <p:cNvSpPr/>
            <p:nvPr/>
          </p:nvSpPr>
          <p:spPr>
            <a:xfrm>
              <a:off x="7517530" y="4219511"/>
              <a:ext cx="38100" cy="38100"/>
            </a:xfrm>
            <a:custGeom>
              <a:avLst/>
              <a:gdLst/>
              <a:ahLst/>
              <a:cxnLst/>
              <a:rect l="l" t="t" r="r" b="b"/>
              <a:pathLst>
                <a:path w="38100" h="38100" extrusionOk="0">
                  <a:moveTo>
                    <a:pt x="21266" y="0"/>
                  </a:moveTo>
                  <a:cubicBezTo>
                    <a:pt x="9525" y="-3"/>
                    <a:pt x="4" y="9512"/>
                    <a:pt x="0" y="21253"/>
                  </a:cubicBezTo>
                  <a:cubicBezTo>
                    <a:pt x="-4" y="32995"/>
                    <a:pt x="9512" y="42516"/>
                    <a:pt x="21254" y="42520"/>
                  </a:cubicBezTo>
                  <a:cubicBezTo>
                    <a:pt x="32995" y="42523"/>
                    <a:pt x="42516" y="33008"/>
                    <a:pt x="42520" y="21266"/>
                  </a:cubicBezTo>
                  <a:cubicBezTo>
                    <a:pt x="42520" y="21262"/>
                    <a:pt x="42520" y="21258"/>
                    <a:pt x="42520" y="21253"/>
                  </a:cubicBezTo>
                  <a:cubicBezTo>
                    <a:pt x="42524" y="9519"/>
                    <a:pt x="33013" y="3"/>
                    <a:pt x="21279" y="0"/>
                  </a:cubicBezTo>
                  <a:cubicBezTo>
                    <a:pt x="21275" y="0"/>
                    <a:pt x="21271" y="0"/>
                    <a:pt x="212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9" name="Google Shape;259;p1"/>
            <p:cNvSpPr/>
            <p:nvPr/>
          </p:nvSpPr>
          <p:spPr>
            <a:xfrm>
              <a:off x="7537907" y="9631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02" y="25400"/>
                    <a:pt x="25382" y="19733"/>
                    <a:pt x="25400" y="12732"/>
                  </a:cubicBezTo>
                  <a:cubicBezTo>
                    <a:pt x="25418" y="5718"/>
                    <a:pt x="19746" y="18"/>
                    <a:pt x="12732" y="0"/>
                  </a:cubicBezTo>
                  <a:cubicBezTo>
                    <a:pt x="12721" y="0"/>
                    <a:pt x="12711"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0" name="Google Shape;260;p1"/>
            <p:cNvSpPr/>
            <p:nvPr/>
          </p:nvSpPr>
          <p:spPr>
            <a:xfrm>
              <a:off x="7382999" y="5248161"/>
              <a:ext cx="50800" cy="50800"/>
            </a:xfrm>
            <a:custGeom>
              <a:avLst/>
              <a:gdLst/>
              <a:ahLst/>
              <a:cxnLst/>
              <a:rect l="l" t="t" r="r" b="b"/>
              <a:pathLst>
                <a:path w="50800" h="50800" extrusionOk="0">
                  <a:moveTo>
                    <a:pt x="27718" y="0"/>
                  </a:moveTo>
                  <a:cubicBezTo>
                    <a:pt x="12409" y="0"/>
                    <a:pt x="0" y="12410"/>
                    <a:pt x="0" y="27718"/>
                  </a:cubicBezTo>
                  <a:cubicBezTo>
                    <a:pt x="0" y="43026"/>
                    <a:pt x="12409" y="55435"/>
                    <a:pt x="27718" y="55435"/>
                  </a:cubicBezTo>
                  <a:cubicBezTo>
                    <a:pt x="43026" y="55435"/>
                    <a:pt x="55435" y="43026"/>
                    <a:pt x="55435" y="27718"/>
                  </a:cubicBezTo>
                  <a:cubicBezTo>
                    <a:pt x="55439" y="12413"/>
                    <a:pt x="43035" y="3"/>
                    <a:pt x="27730" y="0"/>
                  </a:cubicBezTo>
                  <a:cubicBezTo>
                    <a:pt x="27726" y="0"/>
                    <a:pt x="27722" y="0"/>
                    <a:pt x="277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1" name="Google Shape;261;p1"/>
            <p:cNvSpPr/>
            <p:nvPr/>
          </p:nvSpPr>
          <p:spPr>
            <a:xfrm>
              <a:off x="7616437" y="365246"/>
              <a:ext cx="38100" cy="38100"/>
            </a:xfrm>
            <a:custGeom>
              <a:avLst/>
              <a:gdLst/>
              <a:ahLst/>
              <a:cxnLst/>
              <a:rect l="l" t="t" r="r" b="b"/>
              <a:pathLst>
                <a:path w="38100" h="38100" extrusionOk="0">
                  <a:moveTo>
                    <a:pt x="41911" y="20955"/>
                  </a:moveTo>
                  <a:cubicBezTo>
                    <a:pt x="41911" y="9382"/>
                    <a:pt x="32529" y="0"/>
                    <a:pt x="20955" y="0"/>
                  </a:cubicBezTo>
                  <a:cubicBezTo>
                    <a:pt x="9382" y="0"/>
                    <a:pt x="0" y="9382"/>
                    <a:pt x="0" y="20955"/>
                  </a:cubicBezTo>
                  <a:cubicBezTo>
                    <a:pt x="0" y="32516"/>
                    <a:pt x="9362" y="41892"/>
                    <a:pt x="20924" y="41910"/>
                  </a:cubicBezTo>
                  <a:cubicBezTo>
                    <a:pt x="32496" y="41928"/>
                    <a:pt x="41893" y="32560"/>
                    <a:pt x="41911" y="20987"/>
                  </a:cubicBezTo>
                  <a:cubicBezTo>
                    <a:pt x="41911" y="20976"/>
                    <a:pt x="41911" y="20966"/>
                    <a:pt x="41911" y="2095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2" name="Google Shape;262;p1"/>
            <p:cNvSpPr/>
            <p:nvPr/>
          </p:nvSpPr>
          <p:spPr>
            <a:xfrm>
              <a:off x="7502328" y="6224569"/>
              <a:ext cx="38100" cy="38100"/>
            </a:xfrm>
            <a:custGeom>
              <a:avLst/>
              <a:gdLst/>
              <a:ahLst/>
              <a:cxnLst/>
              <a:rect l="l" t="t" r="r" b="b"/>
              <a:pathLst>
                <a:path w="38100" h="38100" extrusionOk="0">
                  <a:moveTo>
                    <a:pt x="22079" y="0"/>
                  </a:moveTo>
                  <a:cubicBezTo>
                    <a:pt x="9885" y="0"/>
                    <a:pt x="0" y="9885"/>
                    <a:pt x="0" y="22079"/>
                  </a:cubicBezTo>
                  <a:cubicBezTo>
                    <a:pt x="0" y="34273"/>
                    <a:pt x="9885" y="44158"/>
                    <a:pt x="22079" y="44158"/>
                  </a:cubicBezTo>
                  <a:cubicBezTo>
                    <a:pt x="34273" y="44158"/>
                    <a:pt x="44159" y="34273"/>
                    <a:pt x="44159" y="22079"/>
                  </a:cubicBezTo>
                  <a:cubicBezTo>
                    <a:pt x="44162" y="9889"/>
                    <a:pt x="34282" y="3"/>
                    <a:pt x="22092" y="0"/>
                  </a:cubicBezTo>
                  <a:cubicBezTo>
                    <a:pt x="22089" y="0"/>
                    <a:pt x="22084" y="0"/>
                    <a:pt x="22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3" name="Google Shape;263;p1"/>
            <p:cNvSpPr/>
            <p:nvPr/>
          </p:nvSpPr>
          <p:spPr>
            <a:xfrm>
              <a:off x="4906963" y="1915395"/>
              <a:ext cx="31750" cy="31750"/>
            </a:xfrm>
            <a:custGeom>
              <a:avLst/>
              <a:gdLst/>
              <a:ahLst/>
              <a:cxnLst/>
              <a:rect l="l" t="t" r="r" b="b"/>
              <a:pathLst>
                <a:path w="31750" h="31750" extrusionOk="0">
                  <a:moveTo>
                    <a:pt x="33972" y="16986"/>
                  </a:moveTo>
                  <a:cubicBezTo>
                    <a:pt x="33972" y="7605"/>
                    <a:pt x="26367" y="0"/>
                    <a:pt x="16986" y="0"/>
                  </a:cubicBezTo>
                  <a:cubicBezTo>
                    <a:pt x="7605" y="0"/>
                    <a:pt x="0" y="7605"/>
                    <a:pt x="0" y="16986"/>
                  </a:cubicBezTo>
                  <a:cubicBezTo>
                    <a:pt x="0" y="26365"/>
                    <a:pt x="7601" y="33969"/>
                    <a:pt x="16980" y="33972"/>
                  </a:cubicBezTo>
                  <a:cubicBezTo>
                    <a:pt x="26361" y="33976"/>
                    <a:pt x="33969" y="26374"/>
                    <a:pt x="33973" y="16992"/>
                  </a:cubicBezTo>
                  <a:cubicBezTo>
                    <a:pt x="33973" y="16990"/>
                    <a:pt x="33973" y="16988"/>
                    <a:pt x="33973" y="1698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4" name="Google Shape;264;p1"/>
            <p:cNvSpPr/>
            <p:nvPr/>
          </p:nvSpPr>
          <p:spPr>
            <a:xfrm>
              <a:off x="7455402" y="1757680"/>
              <a:ext cx="50800" cy="50800"/>
            </a:xfrm>
            <a:custGeom>
              <a:avLst/>
              <a:gdLst/>
              <a:ahLst/>
              <a:cxnLst/>
              <a:rect l="l" t="t" r="r" b="b"/>
              <a:pathLst>
                <a:path w="50800" h="50800" extrusionOk="0">
                  <a:moveTo>
                    <a:pt x="26035" y="0"/>
                  </a:moveTo>
                  <a:cubicBezTo>
                    <a:pt x="11656" y="0"/>
                    <a:pt x="0" y="11656"/>
                    <a:pt x="0" y="26035"/>
                  </a:cubicBezTo>
                  <a:cubicBezTo>
                    <a:pt x="0" y="40414"/>
                    <a:pt x="11657" y="52070"/>
                    <a:pt x="26035" y="52070"/>
                  </a:cubicBezTo>
                  <a:cubicBezTo>
                    <a:pt x="40414"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5" name="Google Shape;265;p1"/>
            <p:cNvSpPr/>
            <p:nvPr/>
          </p:nvSpPr>
          <p:spPr>
            <a:xfrm>
              <a:off x="4980813" y="1252582"/>
              <a:ext cx="44450" cy="44450"/>
            </a:xfrm>
            <a:custGeom>
              <a:avLst/>
              <a:gdLst/>
              <a:ahLst/>
              <a:cxnLst/>
              <a:rect l="l" t="t" r="r" b="b"/>
              <a:pathLst>
                <a:path w="44450" h="44450" extrusionOk="0">
                  <a:moveTo>
                    <a:pt x="23076" y="0"/>
                  </a:moveTo>
                  <a:cubicBezTo>
                    <a:pt x="10331" y="0"/>
                    <a:pt x="0" y="10331"/>
                    <a:pt x="0" y="23076"/>
                  </a:cubicBezTo>
                  <a:cubicBezTo>
                    <a:pt x="0" y="35820"/>
                    <a:pt x="10332" y="46152"/>
                    <a:pt x="23076" y="46152"/>
                  </a:cubicBezTo>
                  <a:cubicBezTo>
                    <a:pt x="35820" y="46152"/>
                    <a:pt x="46151" y="35820"/>
                    <a:pt x="46151" y="23076"/>
                  </a:cubicBezTo>
                  <a:cubicBezTo>
                    <a:pt x="46158" y="10338"/>
                    <a:pt x="35839" y="7"/>
                    <a:pt x="23101" y="0"/>
                  </a:cubicBezTo>
                  <a:cubicBezTo>
                    <a:pt x="23092" y="0"/>
                    <a:pt x="23084" y="0"/>
                    <a:pt x="230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6" name="Google Shape;266;p1"/>
            <p:cNvSpPr/>
            <p:nvPr/>
          </p:nvSpPr>
          <p:spPr>
            <a:xfrm>
              <a:off x="7191045" y="5214080"/>
              <a:ext cx="50800" cy="50800"/>
            </a:xfrm>
            <a:custGeom>
              <a:avLst/>
              <a:gdLst/>
              <a:ahLst/>
              <a:cxnLst/>
              <a:rect l="l" t="t" r="r" b="b"/>
              <a:pathLst>
                <a:path w="50800" h="50800" extrusionOk="0">
                  <a:moveTo>
                    <a:pt x="27534" y="0"/>
                  </a:moveTo>
                  <a:cubicBezTo>
                    <a:pt x="12328" y="0"/>
                    <a:pt x="0" y="12327"/>
                    <a:pt x="0" y="27534"/>
                  </a:cubicBezTo>
                  <a:cubicBezTo>
                    <a:pt x="0" y="42740"/>
                    <a:pt x="12327" y="55067"/>
                    <a:pt x="27534" y="55067"/>
                  </a:cubicBezTo>
                  <a:cubicBezTo>
                    <a:pt x="42740" y="55067"/>
                    <a:pt x="55068" y="42740"/>
                    <a:pt x="55068" y="27534"/>
                  </a:cubicBezTo>
                  <a:cubicBezTo>
                    <a:pt x="55072" y="12331"/>
                    <a:pt x="42750" y="3"/>
                    <a:pt x="27547" y="0"/>
                  </a:cubicBezTo>
                  <a:cubicBezTo>
                    <a:pt x="27543" y="0"/>
                    <a:pt x="27539" y="0"/>
                    <a:pt x="275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7" name="Google Shape;267;p1"/>
            <p:cNvSpPr/>
            <p:nvPr/>
          </p:nvSpPr>
          <p:spPr>
            <a:xfrm>
              <a:off x="6902723" y="345021"/>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8" name="Google Shape;268;p1"/>
            <p:cNvSpPr/>
            <p:nvPr/>
          </p:nvSpPr>
          <p:spPr>
            <a:xfrm>
              <a:off x="7032416" y="5395436"/>
              <a:ext cx="31750" cy="31750"/>
            </a:xfrm>
            <a:custGeom>
              <a:avLst/>
              <a:gdLst/>
              <a:ahLst/>
              <a:cxnLst/>
              <a:rect l="l" t="t" r="r" b="b"/>
              <a:pathLst>
                <a:path w="31750" h="31750" extrusionOk="0">
                  <a:moveTo>
                    <a:pt x="17425" y="0"/>
                  </a:moveTo>
                  <a:cubicBezTo>
                    <a:pt x="7801" y="0"/>
                    <a:pt x="0" y="7801"/>
                    <a:pt x="0" y="17425"/>
                  </a:cubicBezTo>
                  <a:cubicBezTo>
                    <a:pt x="0" y="27048"/>
                    <a:pt x="7801" y="34849"/>
                    <a:pt x="17425" y="34849"/>
                  </a:cubicBezTo>
                  <a:cubicBezTo>
                    <a:pt x="27048" y="34849"/>
                    <a:pt x="34849" y="27048"/>
                    <a:pt x="34849" y="17425"/>
                  </a:cubicBezTo>
                  <a:cubicBezTo>
                    <a:pt x="34849" y="7801"/>
                    <a:pt x="27048" y="0"/>
                    <a:pt x="174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9" name="Google Shape;269;p1"/>
            <p:cNvSpPr/>
            <p:nvPr/>
          </p:nvSpPr>
          <p:spPr>
            <a:xfrm>
              <a:off x="6846812" y="6007100"/>
              <a:ext cx="57150" cy="57150"/>
            </a:xfrm>
            <a:custGeom>
              <a:avLst/>
              <a:gdLst/>
              <a:ahLst/>
              <a:cxnLst/>
              <a:rect l="l" t="t" r="r" b="b"/>
              <a:pathLst>
                <a:path w="57150" h="57150" extrusionOk="0">
                  <a:moveTo>
                    <a:pt x="30690" y="0"/>
                  </a:moveTo>
                  <a:cubicBezTo>
                    <a:pt x="13740" y="0"/>
                    <a:pt x="0" y="13740"/>
                    <a:pt x="0" y="30690"/>
                  </a:cubicBezTo>
                  <a:cubicBezTo>
                    <a:pt x="0" y="47639"/>
                    <a:pt x="13740" y="61379"/>
                    <a:pt x="30690" y="61379"/>
                  </a:cubicBezTo>
                  <a:cubicBezTo>
                    <a:pt x="47639" y="61379"/>
                    <a:pt x="61379" y="47639"/>
                    <a:pt x="61379" y="30690"/>
                  </a:cubicBezTo>
                  <a:cubicBezTo>
                    <a:pt x="61379" y="30688"/>
                    <a:pt x="61379" y="30685"/>
                    <a:pt x="61379" y="30683"/>
                  </a:cubicBezTo>
                  <a:cubicBezTo>
                    <a:pt x="61383" y="13741"/>
                    <a:pt x="47651" y="4"/>
                    <a:pt x="30709" y="0"/>
                  </a:cubicBezTo>
                  <a:cubicBezTo>
                    <a:pt x="30703" y="0"/>
                    <a:pt x="30697" y="0"/>
                    <a:pt x="30690"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0" name="Google Shape;270;p1"/>
            <p:cNvSpPr/>
            <p:nvPr/>
          </p:nvSpPr>
          <p:spPr>
            <a:xfrm>
              <a:off x="5063211" y="4029577"/>
              <a:ext cx="25400" cy="25400"/>
            </a:xfrm>
            <a:custGeom>
              <a:avLst/>
              <a:gdLst/>
              <a:ahLst/>
              <a:cxnLst/>
              <a:rect l="l" t="t" r="r" b="b"/>
              <a:pathLst>
                <a:path w="25400" h="25400" extrusionOk="0">
                  <a:moveTo>
                    <a:pt x="13526" y="0"/>
                  </a:moveTo>
                  <a:cubicBezTo>
                    <a:pt x="6055" y="0"/>
                    <a:pt x="0" y="6055"/>
                    <a:pt x="0" y="13526"/>
                  </a:cubicBezTo>
                  <a:cubicBezTo>
                    <a:pt x="0" y="20996"/>
                    <a:pt x="6055" y="27051"/>
                    <a:pt x="13526" y="27051"/>
                  </a:cubicBezTo>
                  <a:cubicBezTo>
                    <a:pt x="20996" y="27051"/>
                    <a:pt x="27051" y="20996"/>
                    <a:pt x="27051" y="13526"/>
                  </a:cubicBezTo>
                  <a:cubicBezTo>
                    <a:pt x="27051" y="6055"/>
                    <a:pt x="20996" y="0"/>
                    <a:pt x="1352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1" name="Google Shape;271;p1"/>
            <p:cNvSpPr/>
            <p:nvPr/>
          </p:nvSpPr>
          <p:spPr>
            <a:xfrm>
              <a:off x="6883464" y="2836754"/>
              <a:ext cx="57150" cy="57150"/>
            </a:xfrm>
            <a:custGeom>
              <a:avLst/>
              <a:gdLst/>
              <a:ahLst/>
              <a:cxnLst/>
              <a:rect l="l" t="t" r="r" b="b"/>
              <a:pathLst>
                <a:path w="57150" h="57150" extrusionOk="0">
                  <a:moveTo>
                    <a:pt x="28784" y="0"/>
                  </a:moveTo>
                  <a:cubicBezTo>
                    <a:pt x="12891" y="-3"/>
                    <a:pt x="3" y="12878"/>
                    <a:pt x="0" y="28772"/>
                  </a:cubicBezTo>
                  <a:cubicBezTo>
                    <a:pt x="-4" y="44666"/>
                    <a:pt x="12878" y="57553"/>
                    <a:pt x="28772" y="57557"/>
                  </a:cubicBezTo>
                  <a:cubicBezTo>
                    <a:pt x="44665" y="57560"/>
                    <a:pt x="57553" y="44678"/>
                    <a:pt x="57556" y="28785"/>
                  </a:cubicBezTo>
                  <a:cubicBezTo>
                    <a:pt x="57556" y="28783"/>
                    <a:pt x="57556" y="28780"/>
                    <a:pt x="57556" y="28778"/>
                  </a:cubicBezTo>
                  <a:cubicBezTo>
                    <a:pt x="57560" y="12888"/>
                    <a:pt x="44681" y="4"/>
                    <a:pt x="28790" y="0"/>
                  </a:cubicBezTo>
                  <a:cubicBezTo>
                    <a:pt x="28788" y="0"/>
                    <a:pt x="28787" y="0"/>
                    <a:pt x="28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2" name="Google Shape;272;p1"/>
            <p:cNvSpPr/>
            <p:nvPr/>
          </p:nvSpPr>
          <p:spPr>
            <a:xfrm>
              <a:off x="7104780" y="1119505"/>
              <a:ext cx="25400" cy="25400"/>
            </a:xfrm>
            <a:custGeom>
              <a:avLst/>
              <a:gdLst/>
              <a:ahLst/>
              <a:cxnLst/>
              <a:rect l="l" t="t" r="r" b="b"/>
              <a:pathLst>
                <a:path w="25400" h="25400" extrusionOk="0">
                  <a:moveTo>
                    <a:pt x="13195" y="0"/>
                  </a:moveTo>
                  <a:cubicBezTo>
                    <a:pt x="5907" y="0"/>
                    <a:pt x="0" y="5908"/>
                    <a:pt x="0" y="13195"/>
                  </a:cubicBezTo>
                  <a:cubicBezTo>
                    <a:pt x="0" y="20483"/>
                    <a:pt x="5907" y="26391"/>
                    <a:pt x="13195" y="26391"/>
                  </a:cubicBezTo>
                  <a:cubicBezTo>
                    <a:pt x="20483" y="26391"/>
                    <a:pt x="26391" y="20483"/>
                    <a:pt x="26391" y="13195"/>
                  </a:cubicBezTo>
                  <a:cubicBezTo>
                    <a:pt x="26391" y="13193"/>
                    <a:pt x="26391" y="13191"/>
                    <a:pt x="26391" y="13189"/>
                  </a:cubicBezTo>
                  <a:cubicBezTo>
                    <a:pt x="26395" y="5908"/>
                    <a:pt x="20495" y="3"/>
                    <a:pt x="13215" y="0"/>
                  </a:cubicBezTo>
                  <a:cubicBezTo>
                    <a:pt x="13208" y="0"/>
                    <a:pt x="13202" y="0"/>
                    <a:pt x="131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3" name="Google Shape;273;p1"/>
            <p:cNvSpPr/>
            <p:nvPr/>
          </p:nvSpPr>
          <p:spPr>
            <a:xfrm>
              <a:off x="5043354" y="5470214"/>
              <a:ext cx="31750" cy="31750"/>
            </a:xfrm>
            <a:custGeom>
              <a:avLst/>
              <a:gdLst/>
              <a:ahLst/>
              <a:cxnLst/>
              <a:rect l="l" t="t" r="r" b="b"/>
              <a:pathLst>
                <a:path w="31750" h="31750" extrusionOk="0">
                  <a:moveTo>
                    <a:pt x="16002" y="0"/>
                  </a:moveTo>
                  <a:cubicBezTo>
                    <a:pt x="7164" y="0"/>
                    <a:pt x="0" y="7164"/>
                    <a:pt x="0" y="16002"/>
                  </a:cubicBezTo>
                  <a:cubicBezTo>
                    <a:pt x="0" y="24840"/>
                    <a:pt x="7164" y="32004"/>
                    <a:pt x="16002" y="32004"/>
                  </a:cubicBezTo>
                  <a:cubicBezTo>
                    <a:pt x="24840" y="32004"/>
                    <a:pt x="32004" y="24840"/>
                    <a:pt x="32004" y="16002"/>
                  </a:cubicBezTo>
                  <a:cubicBezTo>
                    <a:pt x="32008" y="7168"/>
                    <a:pt x="24849" y="3"/>
                    <a:pt x="16015" y="0"/>
                  </a:cubicBezTo>
                  <a:cubicBezTo>
                    <a:pt x="16011" y="0"/>
                    <a:pt x="16006" y="0"/>
                    <a:pt x="160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4" name="Google Shape;274;p1"/>
            <p:cNvSpPr/>
            <p:nvPr/>
          </p:nvSpPr>
          <p:spPr>
            <a:xfrm>
              <a:off x="7170693" y="4121747"/>
              <a:ext cx="38100" cy="38100"/>
            </a:xfrm>
            <a:custGeom>
              <a:avLst/>
              <a:gdLst/>
              <a:ahLst/>
              <a:cxnLst/>
              <a:rect l="l" t="t" r="r" b="b"/>
              <a:pathLst>
                <a:path w="38100" h="38100" extrusionOk="0">
                  <a:moveTo>
                    <a:pt x="41199" y="20600"/>
                  </a:moveTo>
                  <a:cubicBezTo>
                    <a:pt x="41199" y="9223"/>
                    <a:pt x="31976" y="0"/>
                    <a:pt x="20600" y="0"/>
                  </a:cubicBezTo>
                  <a:cubicBezTo>
                    <a:pt x="9223" y="0"/>
                    <a:pt x="0" y="9223"/>
                    <a:pt x="0" y="20600"/>
                  </a:cubicBezTo>
                  <a:cubicBezTo>
                    <a:pt x="0" y="31976"/>
                    <a:pt x="9223" y="41199"/>
                    <a:pt x="20600" y="41199"/>
                  </a:cubicBezTo>
                  <a:cubicBezTo>
                    <a:pt x="31972" y="41203"/>
                    <a:pt x="41195" y="31986"/>
                    <a:pt x="41199" y="20612"/>
                  </a:cubicBezTo>
                  <a:cubicBezTo>
                    <a:pt x="41199" y="20608"/>
                    <a:pt x="41199" y="20604"/>
                    <a:pt x="41199" y="2060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5" name="Google Shape;275;p1"/>
            <p:cNvSpPr/>
            <p:nvPr/>
          </p:nvSpPr>
          <p:spPr>
            <a:xfrm>
              <a:off x="4711757" y="4996713"/>
              <a:ext cx="120650" cy="120650"/>
            </a:xfrm>
            <a:custGeom>
              <a:avLst/>
              <a:gdLst/>
              <a:ahLst/>
              <a:cxnLst/>
              <a:rect l="l" t="t" r="r" b="b"/>
              <a:pathLst>
                <a:path w="120650" h="120650" extrusionOk="0">
                  <a:moveTo>
                    <a:pt x="67710" y="43282"/>
                  </a:moveTo>
                  <a:lnTo>
                    <a:pt x="60579" y="0"/>
                  </a:lnTo>
                  <a:lnTo>
                    <a:pt x="53448" y="43282"/>
                  </a:lnTo>
                  <a:cubicBezTo>
                    <a:pt x="52599" y="48501"/>
                    <a:pt x="48508" y="52593"/>
                    <a:pt x="43288" y="53442"/>
                  </a:cubicBezTo>
                  <a:lnTo>
                    <a:pt x="0" y="60573"/>
                  </a:lnTo>
                  <a:lnTo>
                    <a:pt x="43288" y="67697"/>
                  </a:lnTo>
                  <a:cubicBezTo>
                    <a:pt x="48508" y="68547"/>
                    <a:pt x="52599" y="72638"/>
                    <a:pt x="53448" y="77857"/>
                  </a:cubicBezTo>
                  <a:lnTo>
                    <a:pt x="60579" y="121139"/>
                  </a:lnTo>
                  <a:lnTo>
                    <a:pt x="67710" y="77858"/>
                  </a:lnTo>
                  <a:cubicBezTo>
                    <a:pt x="68559" y="72638"/>
                    <a:pt x="72651" y="68547"/>
                    <a:pt x="77870" y="67698"/>
                  </a:cubicBezTo>
                  <a:lnTo>
                    <a:pt x="121158" y="60573"/>
                  </a:lnTo>
                  <a:lnTo>
                    <a:pt x="77870" y="53442"/>
                  </a:lnTo>
                  <a:cubicBezTo>
                    <a:pt x="72651" y="52593"/>
                    <a:pt x="68559" y="48501"/>
                    <a:pt x="67710" y="4328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6" name="Google Shape;276;p1"/>
            <p:cNvSpPr/>
            <p:nvPr/>
          </p:nvSpPr>
          <p:spPr>
            <a:xfrm>
              <a:off x="5091182" y="2190902"/>
              <a:ext cx="127000" cy="127000"/>
            </a:xfrm>
            <a:custGeom>
              <a:avLst/>
              <a:gdLst/>
              <a:ahLst/>
              <a:cxnLst/>
              <a:rect l="l" t="t" r="r" b="b"/>
              <a:pathLst>
                <a:path w="127000" h="127000" extrusionOk="0">
                  <a:moveTo>
                    <a:pt x="73222" y="46838"/>
                  </a:moveTo>
                  <a:lnTo>
                    <a:pt x="65513" y="0"/>
                  </a:lnTo>
                  <a:lnTo>
                    <a:pt x="57798" y="46838"/>
                  </a:lnTo>
                  <a:cubicBezTo>
                    <a:pt x="56860" y="52457"/>
                    <a:pt x="52457" y="56861"/>
                    <a:pt x="46837" y="57798"/>
                  </a:cubicBezTo>
                  <a:lnTo>
                    <a:pt x="0" y="65513"/>
                  </a:lnTo>
                  <a:lnTo>
                    <a:pt x="46838" y="73228"/>
                  </a:lnTo>
                  <a:cubicBezTo>
                    <a:pt x="52457" y="74165"/>
                    <a:pt x="56861" y="78569"/>
                    <a:pt x="57798" y="84188"/>
                  </a:cubicBezTo>
                  <a:lnTo>
                    <a:pt x="65513" y="131026"/>
                  </a:lnTo>
                  <a:lnTo>
                    <a:pt x="73222" y="84188"/>
                  </a:lnTo>
                  <a:cubicBezTo>
                    <a:pt x="74160" y="78567"/>
                    <a:pt x="78567" y="74163"/>
                    <a:pt x="84188" y="73228"/>
                  </a:cubicBezTo>
                  <a:lnTo>
                    <a:pt x="131020" y="65513"/>
                  </a:lnTo>
                  <a:lnTo>
                    <a:pt x="84188" y="57798"/>
                  </a:lnTo>
                  <a:cubicBezTo>
                    <a:pt x="78566" y="56863"/>
                    <a:pt x="74160" y="52459"/>
                    <a:pt x="73222" y="468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1"/>
            <p:cNvSpPr/>
            <p:nvPr/>
          </p:nvSpPr>
          <p:spPr>
            <a:xfrm>
              <a:off x="11139792" y="5814727"/>
              <a:ext cx="260350" cy="260350"/>
            </a:xfrm>
            <a:custGeom>
              <a:avLst/>
              <a:gdLst/>
              <a:ahLst/>
              <a:cxnLst/>
              <a:rect l="l" t="t" r="r" b="b"/>
              <a:pathLst>
                <a:path w="260350" h="260350" extrusionOk="0">
                  <a:moveTo>
                    <a:pt x="146514" y="93713"/>
                  </a:moveTo>
                  <a:lnTo>
                    <a:pt x="131083" y="0"/>
                  </a:lnTo>
                  <a:lnTo>
                    <a:pt x="115646" y="93713"/>
                  </a:lnTo>
                  <a:cubicBezTo>
                    <a:pt x="113792" y="104970"/>
                    <a:pt x="104970" y="113792"/>
                    <a:pt x="93714" y="115646"/>
                  </a:cubicBezTo>
                  <a:lnTo>
                    <a:pt x="0" y="131083"/>
                  </a:lnTo>
                  <a:lnTo>
                    <a:pt x="93714" y="146520"/>
                  </a:lnTo>
                  <a:cubicBezTo>
                    <a:pt x="104968" y="148374"/>
                    <a:pt x="113790" y="157193"/>
                    <a:pt x="115646" y="168446"/>
                  </a:cubicBezTo>
                  <a:lnTo>
                    <a:pt x="131083" y="262166"/>
                  </a:lnTo>
                  <a:lnTo>
                    <a:pt x="146514" y="168446"/>
                  </a:lnTo>
                  <a:cubicBezTo>
                    <a:pt x="148370" y="157193"/>
                    <a:pt x="157192" y="148374"/>
                    <a:pt x="168446" y="146520"/>
                  </a:cubicBezTo>
                  <a:lnTo>
                    <a:pt x="262160" y="131083"/>
                  </a:lnTo>
                  <a:lnTo>
                    <a:pt x="168446" y="115646"/>
                  </a:lnTo>
                  <a:cubicBezTo>
                    <a:pt x="157190" y="113792"/>
                    <a:pt x="148368" y="104969"/>
                    <a:pt x="146514" y="937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1"/>
            <p:cNvSpPr/>
            <p:nvPr/>
          </p:nvSpPr>
          <p:spPr>
            <a:xfrm>
              <a:off x="11424876" y="3257239"/>
              <a:ext cx="177800" cy="177800"/>
            </a:xfrm>
            <a:custGeom>
              <a:avLst/>
              <a:gdLst/>
              <a:ahLst/>
              <a:cxnLst/>
              <a:rect l="l" t="t" r="r" b="b"/>
              <a:pathLst>
                <a:path w="177800" h="177800" extrusionOk="0">
                  <a:moveTo>
                    <a:pt x="100140" y="64046"/>
                  </a:moveTo>
                  <a:lnTo>
                    <a:pt x="89586" y="0"/>
                  </a:lnTo>
                  <a:lnTo>
                    <a:pt x="79039" y="64046"/>
                  </a:lnTo>
                  <a:cubicBezTo>
                    <a:pt x="77770" y="71740"/>
                    <a:pt x="71741" y="77770"/>
                    <a:pt x="64046" y="79039"/>
                  </a:cubicBezTo>
                  <a:lnTo>
                    <a:pt x="0" y="89586"/>
                  </a:lnTo>
                  <a:lnTo>
                    <a:pt x="64046" y="100140"/>
                  </a:lnTo>
                  <a:cubicBezTo>
                    <a:pt x="71740" y="101405"/>
                    <a:pt x="77770" y="107433"/>
                    <a:pt x="79039" y="115126"/>
                  </a:cubicBezTo>
                  <a:lnTo>
                    <a:pt x="89586" y="179178"/>
                  </a:lnTo>
                  <a:lnTo>
                    <a:pt x="100140" y="115126"/>
                  </a:lnTo>
                  <a:cubicBezTo>
                    <a:pt x="101405" y="107434"/>
                    <a:pt x="107434" y="101405"/>
                    <a:pt x="115126" y="100140"/>
                  </a:cubicBezTo>
                  <a:lnTo>
                    <a:pt x="179178" y="89586"/>
                  </a:lnTo>
                  <a:lnTo>
                    <a:pt x="115126" y="79039"/>
                  </a:lnTo>
                  <a:cubicBezTo>
                    <a:pt x="107433" y="77770"/>
                    <a:pt x="101405" y="71739"/>
                    <a:pt x="100140"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9" name="Google Shape;279;p1"/>
            <p:cNvSpPr/>
            <p:nvPr/>
          </p:nvSpPr>
          <p:spPr>
            <a:xfrm>
              <a:off x="4178757" y="5115154"/>
              <a:ext cx="190500" cy="190500"/>
            </a:xfrm>
            <a:custGeom>
              <a:avLst/>
              <a:gdLst/>
              <a:ahLst/>
              <a:cxnLst/>
              <a:rect l="l" t="t" r="r" b="b"/>
              <a:pathLst>
                <a:path w="190500" h="190500" extrusionOk="0">
                  <a:moveTo>
                    <a:pt x="109632" y="70129"/>
                  </a:moveTo>
                  <a:lnTo>
                    <a:pt x="98082" y="0"/>
                  </a:lnTo>
                  <a:lnTo>
                    <a:pt x="86538" y="70129"/>
                  </a:lnTo>
                  <a:cubicBezTo>
                    <a:pt x="85149" y="78550"/>
                    <a:pt x="78550" y="85149"/>
                    <a:pt x="70129" y="86538"/>
                  </a:cubicBezTo>
                  <a:lnTo>
                    <a:pt x="0" y="98088"/>
                  </a:lnTo>
                  <a:lnTo>
                    <a:pt x="70129" y="109639"/>
                  </a:lnTo>
                  <a:cubicBezTo>
                    <a:pt x="78551" y="111030"/>
                    <a:pt x="85150" y="117632"/>
                    <a:pt x="86538" y="126054"/>
                  </a:cubicBezTo>
                  <a:lnTo>
                    <a:pt x="98088" y="196177"/>
                  </a:lnTo>
                  <a:lnTo>
                    <a:pt x="109639" y="126054"/>
                  </a:lnTo>
                  <a:cubicBezTo>
                    <a:pt x="111025" y="117631"/>
                    <a:pt x="117625" y="111028"/>
                    <a:pt x="126047" y="109639"/>
                  </a:cubicBezTo>
                  <a:lnTo>
                    <a:pt x="196177" y="98088"/>
                  </a:lnTo>
                  <a:lnTo>
                    <a:pt x="126047" y="86538"/>
                  </a:lnTo>
                  <a:cubicBezTo>
                    <a:pt x="117623" y="85154"/>
                    <a:pt x="111020" y="78553"/>
                    <a:pt x="109632" y="7012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1"/>
            <p:cNvSpPr/>
            <p:nvPr/>
          </p:nvSpPr>
          <p:spPr>
            <a:xfrm>
              <a:off x="2228615" y="6158865"/>
              <a:ext cx="133350" cy="133350"/>
            </a:xfrm>
            <a:custGeom>
              <a:avLst/>
              <a:gdLst/>
              <a:ahLst/>
              <a:cxnLst/>
              <a:rect l="l" t="t" r="r" b="b"/>
              <a:pathLst>
                <a:path w="133350" h="133350" extrusionOk="0">
                  <a:moveTo>
                    <a:pt x="76435" y="48895"/>
                  </a:moveTo>
                  <a:lnTo>
                    <a:pt x="68383" y="0"/>
                  </a:lnTo>
                  <a:lnTo>
                    <a:pt x="60325" y="48895"/>
                  </a:lnTo>
                  <a:cubicBezTo>
                    <a:pt x="59350" y="54756"/>
                    <a:pt x="54756" y="59349"/>
                    <a:pt x="48895" y="60325"/>
                  </a:cubicBezTo>
                  <a:lnTo>
                    <a:pt x="0" y="68383"/>
                  </a:lnTo>
                  <a:lnTo>
                    <a:pt x="48895" y="76441"/>
                  </a:lnTo>
                  <a:cubicBezTo>
                    <a:pt x="54755" y="77418"/>
                    <a:pt x="59348" y="82011"/>
                    <a:pt x="60325" y="87871"/>
                  </a:cubicBezTo>
                  <a:lnTo>
                    <a:pt x="68383" y="136766"/>
                  </a:lnTo>
                  <a:lnTo>
                    <a:pt x="76435" y="87871"/>
                  </a:lnTo>
                  <a:cubicBezTo>
                    <a:pt x="77412" y="82011"/>
                    <a:pt x="82004" y="77418"/>
                    <a:pt x="87865" y="76441"/>
                  </a:cubicBezTo>
                  <a:lnTo>
                    <a:pt x="136760" y="68383"/>
                  </a:lnTo>
                  <a:lnTo>
                    <a:pt x="87865" y="60325"/>
                  </a:lnTo>
                  <a:cubicBezTo>
                    <a:pt x="82003" y="59349"/>
                    <a:pt x="77410" y="54756"/>
                    <a:pt x="76435" y="4889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1"/>
            <p:cNvSpPr/>
            <p:nvPr/>
          </p:nvSpPr>
          <p:spPr>
            <a:xfrm>
              <a:off x="8543277" y="1143178"/>
              <a:ext cx="228600" cy="228600"/>
            </a:xfrm>
            <a:custGeom>
              <a:avLst/>
              <a:gdLst/>
              <a:ahLst/>
              <a:cxnLst/>
              <a:rect l="l" t="t" r="r" b="b"/>
              <a:pathLst>
                <a:path w="228600" h="228600" extrusionOk="0">
                  <a:moveTo>
                    <a:pt x="150267" y="103162"/>
                  </a:moveTo>
                  <a:cubicBezTo>
                    <a:pt x="140226" y="101509"/>
                    <a:pt x="132355" y="93639"/>
                    <a:pt x="130702" y="83598"/>
                  </a:cubicBezTo>
                  <a:lnTo>
                    <a:pt x="116936" y="0"/>
                  </a:lnTo>
                  <a:lnTo>
                    <a:pt x="103163" y="83598"/>
                  </a:lnTo>
                  <a:cubicBezTo>
                    <a:pt x="101515" y="93642"/>
                    <a:pt x="93642" y="101514"/>
                    <a:pt x="83598" y="103162"/>
                  </a:cubicBezTo>
                  <a:lnTo>
                    <a:pt x="0" y="116935"/>
                  </a:lnTo>
                  <a:lnTo>
                    <a:pt x="83598" y="130702"/>
                  </a:lnTo>
                  <a:cubicBezTo>
                    <a:pt x="93639" y="132355"/>
                    <a:pt x="101509" y="140225"/>
                    <a:pt x="103163" y="150266"/>
                  </a:cubicBezTo>
                  <a:lnTo>
                    <a:pt x="116936" y="233871"/>
                  </a:lnTo>
                  <a:lnTo>
                    <a:pt x="130702" y="150266"/>
                  </a:lnTo>
                  <a:cubicBezTo>
                    <a:pt x="132359" y="140227"/>
                    <a:pt x="140227" y="132359"/>
                    <a:pt x="150267" y="130702"/>
                  </a:cubicBezTo>
                  <a:lnTo>
                    <a:pt x="233865" y="116935"/>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2" name="Google Shape;282;p1"/>
            <p:cNvSpPr/>
            <p:nvPr/>
          </p:nvSpPr>
          <p:spPr>
            <a:xfrm>
              <a:off x="1383432" y="1663038"/>
              <a:ext cx="247650" cy="247650"/>
            </a:xfrm>
            <a:custGeom>
              <a:avLst/>
              <a:gdLst/>
              <a:ahLst/>
              <a:cxnLst/>
              <a:rect l="l" t="t" r="r" b="b"/>
              <a:pathLst>
                <a:path w="247650" h="247650" extrusionOk="0">
                  <a:moveTo>
                    <a:pt x="162376" y="141218"/>
                  </a:moveTo>
                  <a:lnTo>
                    <a:pt x="252711" y="126340"/>
                  </a:lnTo>
                  <a:lnTo>
                    <a:pt x="162376" y="111462"/>
                  </a:lnTo>
                  <a:cubicBezTo>
                    <a:pt x="151529" y="109669"/>
                    <a:pt x="143029" y="101169"/>
                    <a:pt x="141237" y="90322"/>
                  </a:cubicBezTo>
                  <a:lnTo>
                    <a:pt x="126359" y="0"/>
                  </a:lnTo>
                  <a:lnTo>
                    <a:pt x="111481" y="90335"/>
                  </a:lnTo>
                  <a:cubicBezTo>
                    <a:pt x="109688" y="101183"/>
                    <a:pt x="101184" y="109685"/>
                    <a:pt x="90335" y="111474"/>
                  </a:cubicBezTo>
                  <a:lnTo>
                    <a:pt x="0" y="126365"/>
                  </a:lnTo>
                  <a:lnTo>
                    <a:pt x="90335" y="141243"/>
                  </a:lnTo>
                  <a:cubicBezTo>
                    <a:pt x="101186" y="143034"/>
                    <a:pt x="109690" y="151538"/>
                    <a:pt x="111481" y="162389"/>
                  </a:cubicBezTo>
                  <a:lnTo>
                    <a:pt x="126359" y="252724"/>
                  </a:lnTo>
                  <a:lnTo>
                    <a:pt x="141237" y="162389"/>
                  </a:lnTo>
                  <a:cubicBezTo>
                    <a:pt x="143017" y="151530"/>
                    <a:pt x="151520" y="143014"/>
                    <a:pt x="162376" y="1412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3" name="Google Shape;283;p1"/>
            <p:cNvSpPr/>
            <p:nvPr/>
          </p:nvSpPr>
          <p:spPr>
            <a:xfrm>
              <a:off x="7048214" y="588632"/>
              <a:ext cx="120650" cy="120650"/>
            </a:xfrm>
            <a:custGeom>
              <a:avLst/>
              <a:gdLst/>
              <a:ahLst/>
              <a:cxnLst/>
              <a:rect l="l" t="t" r="r" b="b"/>
              <a:pathLst>
                <a:path w="120650" h="120650" extrusionOk="0">
                  <a:moveTo>
                    <a:pt x="54801" y="79820"/>
                  </a:moveTo>
                  <a:lnTo>
                    <a:pt x="62116" y="124225"/>
                  </a:lnTo>
                  <a:lnTo>
                    <a:pt x="69424" y="79820"/>
                  </a:lnTo>
                  <a:cubicBezTo>
                    <a:pt x="70305" y="74487"/>
                    <a:pt x="74486" y="70308"/>
                    <a:pt x="79819" y="69431"/>
                  </a:cubicBezTo>
                  <a:lnTo>
                    <a:pt x="124225" y="62116"/>
                  </a:lnTo>
                  <a:lnTo>
                    <a:pt x="79820" y="54801"/>
                  </a:lnTo>
                  <a:cubicBezTo>
                    <a:pt x="74486" y="53920"/>
                    <a:pt x="70305" y="49740"/>
                    <a:pt x="69425" y="44406"/>
                  </a:cubicBezTo>
                  <a:lnTo>
                    <a:pt x="62116" y="0"/>
                  </a:lnTo>
                  <a:lnTo>
                    <a:pt x="54801" y="44406"/>
                  </a:lnTo>
                  <a:cubicBezTo>
                    <a:pt x="53921" y="49740"/>
                    <a:pt x="49740" y="53920"/>
                    <a:pt x="44406" y="54801"/>
                  </a:cubicBezTo>
                  <a:lnTo>
                    <a:pt x="0" y="62116"/>
                  </a:lnTo>
                  <a:lnTo>
                    <a:pt x="44406" y="69431"/>
                  </a:lnTo>
                  <a:cubicBezTo>
                    <a:pt x="49739" y="70309"/>
                    <a:pt x="53920" y="74487"/>
                    <a:pt x="54801" y="7982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1"/>
            <p:cNvSpPr/>
            <p:nvPr/>
          </p:nvSpPr>
          <p:spPr>
            <a:xfrm>
              <a:off x="179953" y="416357"/>
              <a:ext cx="95250" cy="95250"/>
            </a:xfrm>
            <a:custGeom>
              <a:avLst/>
              <a:gdLst/>
              <a:ahLst/>
              <a:cxnLst/>
              <a:rect l="l" t="t" r="r" b="b"/>
              <a:pathLst>
                <a:path w="95250" h="95250" extrusionOk="0">
                  <a:moveTo>
                    <a:pt x="55308" y="35395"/>
                  </a:moveTo>
                  <a:lnTo>
                    <a:pt x="49479" y="0"/>
                  </a:lnTo>
                  <a:lnTo>
                    <a:pt x="43650" y="35395"/>
                  </a:lnTo>
                  <a:cubicBezTo>
                    <a:pt x="42952" y="39638"/>
                    <a:pt x="39635" y="42968"/>
                    <a:pt x="35395" y="43682"/>
                  </a:cubicBezTo>
                  <a:lnTo>
                    <a:pt x="0" y="49511"/>
                  </a:lnTo>
                  <a:lnTo>
                    <a:pt x="35395" y="55340"/>
                  </a:lnTo>
                  <a:cubicBezTo>
                    <a:pt x="39626" y="56048"/>
                    <a:pt x="42942" y="59364"/>
                    <a:pt x="43650" y="63595"/>
                  </a:cubicBezTo>
                  <a:lnTo>
                    <a:pt x="49479" y="98990"/>
                  </a:lnTo>
                  <a:lnTo>
                    <a:pt x="55308" y="63595"/>
                  </a:lnTo>
                  <a:cubicBezTo>
                    <a:pt x="56015" y="59363"/>
                    <a:pt x="59331" y="56047"/>
                    <a:pt x="63563" y="55340"/>
                  </a:cubicBezTo>
                  <a:lnTo>
                    <a:pt x="98958" y="49511"/>
                  </a:lnTo>
                  <a:lnTo>
                    <a:pt x="63563" y="43682"/>
                  </a:lnTo>
                  <a:cubicBezTo>
                    <a:pt x="59323" y="42970"/>
                    <a:pt x="56004" y="39639"/>
                    <a:pt x="55308" y="3539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1"/>
            <p:cNvSpPr/>
            <p:nvPr/>
          </p:nvSpPr>
          <p:spPr>
            <a:xfrm>
              <a:off x="944385" y="847827"/>
              <a:ext cx="209550" cy="209550"/>
            </a:xfrm>
            <a:custGeom>
              <a:avLst/>
              <a:gdLst/>
              <a:ahLst/>
              <a:cxnLst/>
              <a:rect l="l" t="t" r="r" b="b"/>
              <a:pathLst>
                <a:path w="209550" h="209550" extrusionOk="0">
                  <a:moveTo>
                    <a:pt x="120421" y="77000"/>
                  </a:moveTo>
                  <a:lnTo>
                    <a:pt x="107721" y="0"/>
                  </a:lnTo>
                  <a:lnTo>
                    <a:pt x="95021" y="77000"/>
                  </a:lnTo>
                  <a:cubicBezTo>
                    <a:pt x="93498" y="86246"/>
                    <a:pt x="86252" y="93494"/>
                    <a:pt x="77006" y="95021"/>
                  </a:cubicBezTo>
                  <a:lnTo>
                    <a:pt x="0" y="107721"/>
                  </a:lnTo>
                  <a:lnTo>
                    <a:pt x="77006" y="120421"/>
                  </a:lnTo>
                  <a:cubicBezTo>
                    <a:pt x="86252" y="121948"/>
                    <a:pt x="93498" y="129196"/>
                    <a:pt x="95021" y="138443"/>
                  </a:cubicBezTo>
                  <a:lnTo>
                    <a:pt x="107721" y="215443"/>
                  </a:lnTo>
                  <a:lnTo>
                    <a:pt x="120421" y="138443"/>
                  </a:lnTo>
                  <a:cubicBezTo>
                    <a:pt x="121946" y="129194"/>
                    <a:pt x="129194" y="121946"/>
                    <a:pt x="138443" y="120421"/>
                  </a:cubicBezTo>
                  <a:lnTo>
                    <a:pt x="215443" y="107721"/>
                  </a:lnTo>
                  <a:lnTo>
                    <a:pt x="138443" y="95021"/>
                  </a:lnTo>
                  <a:cubicBezTo>
                    <a:pt x="129194" y="93497"/>
                    <a:pt x="121946" y="86248"/>
                    <a:pt x="120421" y="77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6" name="Google Shape;286;p1"/>
            <p:cNvSpPr/>
            <p:nvPr/>
          </p:nvSpPr>
          <p:spPr>
            <a:xfrm>
              <a:off x="7996053" y="4996942"/>
              <a:ext cx="215900" cy="215900"/>
            </a:xfrm>
            <a:custGeom>
              <a:avLst/>
              <a:gdLst/>
              <a:ahLst/>
              <a:cxnLst/>
              <a:rect l="l" t="t" r="r" b="b"/>
              <a:pathLst>
                <a:path w="215900" h="215900" extrusionOk="0">
                  <a:moveTo>
                    <a:pt x="122905" y="78613"/>
                  </a:moveTo>
                  <a:lnTo>
                    <a:pt x="109957" y="0"/>
                  </a:lnTo>
                  <a:lnTo>
                    <a:pt x="97022" y="78613"/>
                  </a:lnTo>
                  <a:cubicBezTo>
                    <a:pt x="95470" y="88066"/>
                    <a:pt x="88061" y="95476"/>
                    <a:pt x="78607" y="97028"/>
                  </a:cubicBezTo>
                  <a:lnTo>
                    <a:pt x="0" y="109976"/>
                  </a:lnTo>
                  <a:lnTo>
                    <a:pt x="78607" y="122924"/>
                  </a:lnTo>
                  <a:cubicBezTo>
                    <a:pt x="88059" y="124477"/>
                    <a:pt x="95468" y="131886"/>
                    <a:pt x="97022" y="141339"/>
                  </a:cubicBezTo>
                  <a:lnTo>
                    <a:pt x="109969" y="219951"/>
                  </a:lnTo>
                  <a:lnTo>
                    <a:pt x="122917" y="141338"/>
                  </a:lnTo>
                  <a:cubicBezTo>
                    <a:pt x="124469" y="131885"/>
                    <a:pt x="131879" y="124475"/>
                    <a:pt x="141332" y="122923"/>
                  </a:cubicBezTo>
                  <a:lnTo>
                    <a:pt x="219945" y="109976"/>
                  </a:lnTo>
                  <a:lnTo>
                    <a:pt x="141332" y="97028"/>
                  </a:lnTo>
                  <a:cubicBezTo>
                    <a:pt x="131873" y="95483"/>
                    <a:pt x="124457" y="88071"/>
                    <a:pt x="122905" y="7861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7" name="Google Shape;287;p1"/>
            <p:cNvSpPr/>
            <p:nvPr/>
          </p:nvSpPr>
          <p:spPr>
            <a:xfrm>
              <a:off x="7930852" y="5897010"/>
              <a:ext cx="95250" cy="95250"/>
            </a:xfrm>
            <a:custGeom>
              <a:avLst/>
              <a:gdLst/>
              <a:ahLst/>
              <a:cxnLst/>
              <a:rect l="l" t="t" r="r" b="b"/>
              <a:pathLst>
                <a:path w="95250" h="95250" extrusionOk="0">
                  <a:moveTo>
                    <a:pt x="53848" y="34442"/>
                  </a:moveTo>
                  <a:lnTo>
                    <a:pt x="48178" y="0"/>
                  </a:lnTo>
                  <a:lnTo>
                    <a:pt x="42501" y="34442"/>
                  </a:lnTo>
                  <a:cubicBezTo>
                    <a:pt x="41819" y="38577"/>
                    <a:pt x="38577" y="41818"/>
                    <a:pt x="34442" y="42500"/>
                  </a:cubicBezTo>
                  <a:lnTo>
                    <a:pt x="0" y="48177"/>
                  </a:lnTo>
                  <a:lnTo>
                    <a:pt x="34442" y="53848"/>
                  </a:lnTo>
                  <a:cubicBezTo>
                    <a:pt x="38578" y="54532"/>
                    <a:pt x="41819" y="57776"/>
                    <a:pt x="42501" y="61913"/>
                  </a:cubicBezTo>
                  <a:lnTo>
                    <a:pt x="48178" y="96355"/>
                  </a:lnTo>
                  <a:lnTo>
                    <a:pt x="53848" y="61913"/>
                  </a:lnTo>
                  <a:cubicBezTo>
                    <a:pt x="54532" y="57775"/>
                    <a:pt x="57775" y="54532"/>
                    <a:pt x="61913" y="53848"/>
                  </a:cubicBezTo>
                  <a:lnTo>
                    <a:pt x="96355" y="48177"/>
                  </a:lnTo>
                  <a:lnTo>
                    <a:pt x="61913" y="42501"/>
                  </a:lnTo>
                  <a:cubicBezTo>
                    <a:pt x="57776" y="41820"/>
                    <a:pt x="54532" y="38579"/>
                    <a:pt x="53848" y="344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8" name="Google Shape;288;p1"/>
            <p:cNvSpPr/>
            <p:nvPr/>
          </p:nvSpPr>
          <p:spPr>
            <a:xfrm>
              <a:off x="886714" y="4969777"/>
              <a:ext cx="241300" cy="241300"/>
            </a:xfrm>
            <a:custGeom>
              <a:avLst/>
              <a:gdLst/>
              <a:ahLst/>
              <a:cxnLst/>
              <a:rect l="l" t="t" r="r" b="b"/>
              <a:pathLst>
                <a:path w="241300" h="241300" extrusionOk="0">
                  <a:moveTo>
                    <a:pt x="156039" y="107124"/>
                  </a:moveTo>
                  <a:cubicBezTo>
                    <a:pt x="145609" y="105408"/>
                    <a:pt x="137435" y="97234"/>
                    <a:pt x="135719" y="86804"/>
                  </a:cubicBezTo>
                  <a:lnTo>
                    <a:pt x="121418" y="0"/>
                  </a:lnTo>
                  <a:lnTo>
                    <a:pt x="107118" y="86804"/>
                  </a:lnTo>
                  <a:cubicBezTo>
                    <a:pt x="105402" y="97234"/>
                    <a:pt x="97227" y="105408"/>
                    <a:pt x="86798" y="107124"/>
                  </a:cubicBezTo>
                  <a:lnTo>
                    <a:pt x="0" y="121418"/>
                  </a:lnTo>
                  <a:lnTo>
                    <a:pt x="86798" y="135718"/>
                  </a:lnTo>
                  <a:cubicBezTo>
                    <a:pt x="97229" y="137432"/>
                    <a:pt x="105405" y="145607"/>
                    <a:pt x="107118" y="156039"/>
                  </a:cubicBezTo>
                  <a:lnTo>
                    <a:pt x="121418" y="242836"/>
                  </a:lnTo>
                  <a:lnTo>
                    <a:pt x="135719" y="156039"/>
                  </a:lnTo>
                  <a:cubicBezTo>
                    <a:pt x="137431" y="145607"/>
                    <a:pt x="145607" y="137432"/>
                    <a:pt x="156039" y="135718"/>
                  </a:cubicBezTo>
                  <a:lnTo>
                    <a:pt x="242837" y="1214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1"/>
            <p:cNvSpPr/>
            <p:nvPr/>
          </p:nvSpPr>
          <p:spPr>
            <a:xfrm>
              <a:off x="7615936" y="6549999"/>
              <a:ext cx="190500" cy="190500"/>
            </a:xfrm>
            <a:custGeom>
              <a:avLst/>
              <a:gdLst/>
              <a:ahLst/>
              <a:cxnLst/>
              <a:rect l="l" t="t" r="r" b="b"/>
              <a:pathLst>
                <a:path w="190500" h="190500" extrusionOk="0">
                  <a:moveTo>
                    <a:pt x="106623" y="68199"/>
                  </a:moveTo>
                  <a:lnTo>
                    <a:pt x="95390" y="0"/>
                  </a:lnTo>
                  <a:lnTo>
                    <a:pt x="84156" y="68199"/>
                  </a:lnTo>
                  <a:cubicBezTo>
                    <a:pt x="82811" y="76391"/>
                    <a:pt x="76391" y="82811"/>
                    <a:pt x="68199" y="84156"/>
                  </a:cubicBezTo>
                  <a:lnTo>
                    <a:pt x="0" y="95390"/>
                  </a:lnTo>
                  <a:lnTo>
                    <a:pt x="68199" y="106623"/>
                  </a:lnTo>
                  <a:cubicBezTo>
                    <a:pt x="76390" y="107974"/>
                    <a:pt x="82809" y="114395"/>
                    <a:pt x="84156" y="122587"/>
                  </a:cubicBezTo>
                  <a:lnTo>
                    <a:pt x="95390" y="190786"/>
                  </a:lnTo>
                  <a:lnTo>
                    <a:pt x="106623" y="122587"/>
                  </a:lnTo>
                  <a:cubicBezTo>
                    <a:pt x="107974" y="114398"/>
                    <a:pt x="114391" y="107978"/>
                    <a:pt x="122580" y="106623"/>
                  </a:cubicBezTo>
                  <a:lnTo>
                    <a:pt x="190779" y="95390"/>
                  </a:lnTo>
                  <a:lnTo>
                    <a:pt x="122580" y="84157"/>
                  </a:lnTo>
                  <a:cubicBezTo>
                    <a:pt x="114391" y="82807"/>
                    <a:pt x="107973" y="76388"/>
                    <a:pt x="106623" y="682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1"/>
            <p:cNvSpPr/>
            <p:nvPr/>
          </p:nvSpPr>
          <p:spPr>
            <a:xfrm>
              <a:off x="9712992" y="6264205"/>
              <a:ext cx="139700" cy="139700"/>
            </a:xfrm>
            <a:custGeom>
              <a:avLst/>
              <a:gdLst/>
              <a:ahLst/>
              <a:cxnLst/>
              <a:rect l="l" t="t" r="r" b="b"/>
              <a:pathLst>
                <a:path w="139700" h="139700" extrusionOk="0">
                  <a:moveTo>
                    <a:pt x="78207" y="50000"/>
                  </a:moveTo>
                  <a:lnTo>
                    <a:pt x="69952" y="0"/>
                  </a:lnTo>
                  <a:lnTo>
                    <a:pt x="61697" y="50000"/>
                  </a:lnTo>
                  <a:cubicBezTo>
                    <a:pt x="60706" y="56002"/>
                    <a:pt x="56002" y="60706"/>
                    <a:pt x="50000" y="61696"/>
                  </a:cubicBezTo>
                  <a:lnTo>
                    <a:pt x="0" y="69952"/>
                  </a:lnTo>
                  <a:lnTo>
                    <a:pt x="50000" y="78206"/>
                  </a:lnTo>
                  <a:cubicBezTo>
                    <a:pt x="56003" y="79195"/>
                    <a:pt x="60708" y="83900"/>
                    <a:pt x="61697" y="89903"/>
                  </a:cubicBezTo>
                  <a:lnTo>
                    <a:pt x="69952" y="139897"/>
                  </a:lnTo>
                  <a:lnTo>
                    <a:pt x="78207" y="89903"/>
                  </a:lnTo>
                  <a:cubicBezTo>
                    <a:pt x="79194" y="83899"/>
                    <a:pt x="83900" y="79193"/>
                    <a:pt x="89904" y="78206"/>
                  </a:cubicBezTo>
                  <a:lnTo>
                    <a:pt x="139897" y="69952"/>
                  </a:lnTo>
                  <a:lnTo>
                    <a:pt x="89903" y="61697"/>
                  </a:lnTo>
                  <a:cubicBezTo>
                    <a:pt x="83900" y="60708"/>
                    <a:pt x="79195" y="56003"/>
                    <a:pt x="78206" y="50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1" name="Google Shape;291;p1"/>
            <p:cNvSpPr/>
            <p:nvPr/>
          </p:nvSpPr>
          <p:spPr>
            <a:xfrm>
              <a:off x="2918981" y="761797"/>
              <a:ext cx="260350" cy="260350"/>
            </a:xfrm>
            <a:custGeom>
              <a:avLst/>
              <a:gdLst/>
              <a:ahLst/>
              <a:cxnLst/>
              <a:rect l="l" t="t" r="r" b="b"/>
              <a:pathLst>
                <a:path w="260350" h="260350" extrusionOk="0">
                  <a:moveTo>
                    <a:pt x="147656" y="94444"/>
                  </a:moveTo>
                  <a:lnTo>
                    <a:pt x="132105" y="0"/>
                  </a:lnTo>
                  <a:lnTo>
                    <a:pt x="116548" y="94444"/>
                  </a:lnTo>
                  <a:cubicBezTo>
                    <a:pt x="114679" y="105788"/>
                    <a:pt x="105788" y="114679"/>
                    <a:pt x="94444" y="116548"/>
                  </a:cubicBezTo>
                  <a:lnTo>
                    <a:pt x="0" y="132105"/>
                  </a:lnTo>
                  <a:lnTo>
                    <a:pt x="94443" y="147663"/>
                  </a:lnTo>
                  <a:cubicBezTo>
                    <a:pt x="105786" y="149531"/>
                    <a:pt x="114676" y="158419"/>
                    <a:pt x="116548" y="169761"/>
                  </a:cubicBezTo>
                  <a:lnTo>
                    <a:pt x="132105" y="264211"/>
                  </a:lnTo>
                  <a:lnTo>
                    <a:pt x="147656" y="169761"/>
                  </a:lnTo>
                  <a:cubicBezTo>
                    <a:pt x="149528" y="158419"/>
                    <a:pt x="158419" y="149531"/>
                    <a:pt x="169761" y="147663"/>
                  </a:cubicBezTo>
                  <a:lnTo>
                    <a:pt x="264204" y="132105"/>
                  </a:lnTo>
                  <a:lnTo>
                    <a:pt x="169761" y="116548"/>
                  </a:lnTo>
                  <a:cubicBezTo>
                    <a:pt x="158417" y="114679"/>
                    <a:pt x="149526" y="105788"/>
                    <a:pt x="147656" y="944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1"/>
            <p:cNvSpPr/>
            <p:nvPr/>
          </p:nvSpPr>
          <p:spPr>
            <a:xfrm>
              <a:off x="10723810" y="1571644"/>
              <a:ext cx="215900" cy="215900"/>
            </a:xfrm>
            <a:custGeom>
              <a:avLst/>
              <a:gdLst/>
              <a:ahLst/>
              <a:cxnLst/>
              <a:rect l="l" t="t" r="r" b="b"/>
              <a:pathLst>
                <a:path w="215900" h="215900" extrusionOk="0">
                  <a:moveTo>
                    <a:pt x="96387" y="140405"/>
                  </a:moveTo>
                  <a:lnTo>
                    <a:pt x="109252" y="218510"/>
                  </a:lnTo>
                  <a:lnTo>
                    <a:pt x="122124" y="140405"/>
                  </a:lnTo>
                  <a:cubicBezTo>
                    <a:pt x="123671" y="131023"/>
                    <a:pt x="131024" y="123670"/>
                    <a:pt x="140405" y="122123"/>
                  </a:cubicBezTo>
                  <a:lnTo>
                    <a:pt x="218510" y="109258"/>
                  </a:lnTo>
                  <a:lnTo>
                    <a:pt x="140405" y="96387"/>
                  </a:lnTo>
                  <a:cubicBezTo>
                    <a:pt x="131021" y="94845"/>
                    <a:pt x="123665" y="87490"/>
                    <a:pt x="122124" y="78105"/>
                  </a:cubicBezTo>
                  <a:lnTo>
                    <a:pt x="109252" y="0"/>
                  </a:lnTo>
                  <a:lnTo>
                    <a:pt x="96387" y="78105"/>
                  </a:lnTo>
                  <a:cubicBezTo>
                    <a:pt x="94840" y="87487"/>
                    <a:pt x="87487" y="94840"/>
                    <a:pt x="78105" y="96387"/>
                  </a:cubicBezTo>
                  <a:lnTo>
                    <a:pt x="0" y="109258"/>
                  </a:lnTo>
                  <a:lnTo>
                    <a:pt x="78105" y="122123"/>
                  </a:lnTo>
                  <a:cubicBezTo>
                    <a:pt x="87481" y="123681"/>
                    <a:pt x="94829" y="131029"/>
                    <a:pt x="96387" y="1404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3" name="Google Shape;293;p1"/>
            <p:cNvSpPr/>
            <p:nvPr/>
          </p:nvSpPr>
          <p:spPr>
            <a:xfrm>
              <a:off x="5794877" y="77438"/>
              <a:ext cx="241300" cy="241300"/>
            </a:xfrm>
            <a:custGeom>
              <a:avLst/>
              <a:gdLst/>
              <a:ahLst/>
              <a:cxnLst/>
              <a:rect l="l" t="t" r="r" b="b"/>
              <a:pathLst>
                <a:path w="241300" h="241300" extrusionOk="0">
                  <a:moveTo>
                    <a:pt x="107976" y="157251"/>
                  </a:moveTo>
                  <a:lnTo>
                    <a:pt x="109093" y="164027"/>
                  </a:lnTo>
                  <a:cubicBezTo>
                    <a:pt x="103824" y="168933"/>
                    <a:pt x="103529" y="177182"/>
                    <a:pt x="108436" y="182452"/>
                  </a:cubicBezTo>
                  <a:cubicBezTo>
                    <a:pt x="109616" y="183720"/>
                    <a:pt x="111038" y="184740"/>
                    <a:pt x="112617" y="185452"/>
                  </a:cubicBezTo>
                  <a:lnTo>
                    <a:pt x="122390" y="244748"/>
                  </a:lnTo>
                  <a:lnTo>
                    <a:pt x="136798" y="157251"/>
                  </a:lnTo>
                  <a:cubicBezTo>
                    <a:pt x="138531" y="146742"/>
                    <a:pt x="146768" y="138506"/>
                    <a:pt x="157277" y="136773"/>
                  </a:cubicBezTo>
                  <a:lnTo>
                    <a:pt x="244780" y="122358"/>
                  </a:lnTo>
                  <a:lnTo>
                    <a:pt x="157277" y="107982"/>
                  </a:lnTo>
                  <a:cubicBezTo>
                    <a:pt x="146768" y="106249"/>
                    <a:pt x="138531" y="98012"/>
                    <a:pt x="136798" y="87503"/>
                  </a:cubicBezTo>
                  <a:lnTo>
                    <a:pt x="122390" y="0"/>
                  </a:lnTo>
                  <a:lnTo>
                    <a:pt x="107976" y="87503"/>
                  </a:lnTo>
                  <a:cubicBezTo>
                    <a:pt x="106243" y="98012"/>
                    <a:pt x="98006" y="106249"/>
                    <a:pt x="87497" y="107982"/>
                  </a:cubicBezTo>
                  <a:lnTo>
                    <a:pt x="0" y="122390"/>
                  </a:lnTo>
                  <a:lnTo>
                    <a:pt x="87497" y="136804"/>
                  </a:lnTo>
                  <a:cubicBezTo>
                    <a:pt x="97996" y="138533"/>
                    <a:pt x="106230" y="146755"/>
                    <a:pt x="107975" y="15725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4" name="Google Shape;294;p1"/>
            <p:cNvSpPr/>
            <p:nvPr/>
          </p:nvSpPr>
          <p:spPr>
            <a:xfrm>
              <a:off x="2441448" y="3763378"/>
              <a:ext cx="260350" cy="260350"/>
            </a:xfrm>
            <a:custGeom>
              <a:avLst/>
              <a:gdLst/>
              <a:ahLst/>
              <a:cxnLst/>
              <a:rect l="l" t="t" r="r" b="b"/>
              <a:pathLst>
                <a:path w="260350" h="260350" extrusionOk="0">
                  <a:moveTo>
                    <a:pt x="146552" y="93757"/>
                  </a:moveTo>
                  <a:lnTo>
                    <a:pt x="131115" y="0"/>
                  </a:lnTo>
                  <a:lnTo>
                    <a:pt x="115697" y="93757"/>
                  </a:lnTo>
                  <a:cubicBezTo>
                    <a:pt x="113842" y="105019"/>
                    <a:pt x="105014" y="113845"/>
                    <a:pt x="93751" y="115697"/>
                  </a:cubicBezTo>
                  <a:lnTo>
                    <a:pt x="0" y="131140"/>
                  </a:lnTo>
                  <a:lnTo>
                    <a:pt x="93751" y="146583"/>
                  </a:lnTo>
                  <a:cubicBezTo>
                    <a:pt x="105019" y="148438"/>
                    <a:pt x="113849" y="157273"/>
                    <a:pt x="115697" y="168542"/>
                  </a:cubicBezTo>
                  <a:lnTo>
                    <a:pt x="131140" y="262293"/>
                  </a:lnTo>
                  <a:lnTo>
                    <a:pt x="146577" y="168542"/>
                  </a:lnTo>
                  <a:cubicBezTo>
                    <a:pt x="148434" y="157281"/>
                    <a:pt x="157261" y="148456"/>
                    <a:pt x="168522" y="146602"/>
                  </a:cubicBezTo>
                  <a:lnTo>
                    <a:pt x="262274" y="131159"/>
                  </a:lnTo>
                  <a:lnTo>
                    <a:pt x="168523" y="115716"/>
                  </a:lnTo>
                  <a:cubicBezTo>
                    <a:pt x="157246" y="113869"/>
                    <a:pt x="148405" y="105033"/>
                    <a:pt x="146552" y="9375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5" name="Google Shape;295;p1"/>
            <p:cNvSpPr/>
            <p:nvPr/>
          </p:nvSpPr>
          <p:spPr>
            <a:xfrm>
              <a:off x="884460" y="1888922"/>
              <a:ext cx="114300" cy="114300"/>
            </a:xfrm>
            <a:custGeom>
              <a:avLst/>
              <a:gdLst/>
              <a:ahLst/>
              <a:cxnLst/>
              <a:rect l="l" t="t" r="r" b="b"/>
              <a:pathLst>
                <a:path w="114300" h="114300" extrusionOk="0">
                  <a:moveTo>
                    <a:pt x="40970" y="64046"/>
                  </a:moveTo>
                  <a:cubicBezTo>
                    <a:pt x="45890" y="64857"/>
                    <a:pt x="49745" y="68714"/>
                    <a:pt x="50552" y="73635"/>
                  </a:cubicBezTo>
                  <a:lnTo>
                    <a:pt x="57302" y="114599"/>
                  </a:lnTo>
                  <a:lnTo>
                    <a:pt x="64052" y="73635"/>
                  </a:lnTo>
                  <a:cubicBezTo>
                    <a:pt x="64856" y="68713"/>
                    <a:pt x="68713" y="64853"/>
                    <a:pt x="73635" y="64046"/>
                  </a:cubicBezTo>
                  <a:lnTo>
                    <a:pt x="114598" y="57296"/>
                  </a:lnTo>
                  <a:lnTo>
                    <a:pt x="73635" y="50552"/>
                  </a:lnTo>
                  <a:cubicBezTo>
                    <a:pt x="68715" y="49741"/>
                    <a:pt x="64860" y="45884"/>
                    <a:pt x="64052" y="40964"/>
                  </a:cubicBezTo>
                  <a:lnTo>
                    <a:pt x="57302" y="0"/>
                  </a:lnTo>
                  <a:lnTo>
                    <a:pt x="50552" y="40964"/>
                  </a:lnTo>
                  <a:cubicBezTo>
                    <a:pt x="49743" y="45883"/>
                    <a:pt x="45889" y="49740"/>
                    <a:pt x="40970" y="50553"/>
                  </a:cubicBezTo>
                  <a:lnTo>
                    <a:pt x="0" y="57296"/>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6" name="Google Shape;296;p1"/>
            <p:cNvSpPr/>
            <p:nvPr/>
          </p:nvSpPr>
          <p:spPr>
            <a:xfrm>
              <a:off x="6575381" y="6582473"/>
              <a:ext cx="88900" cy="88900"/>
            </a:xfrm>
            <a:custGeom>
              <a:avLst/>
              <a:gdLst/>
              <a:ahLst/>
              <a:cxnLst/>
              <a:rect l="l" t="t" r="r" b="b"/>
              <a:pathLst>
                <a:path w="88900" h="88900" extrusionOk="0">
                  <a:moveTo>
                    <a:pt x="52749" y="33737"/>
                  </a:moveTo>
                  <a:lnTo>
                    <a:pt x="47193" y="0"/>
                  </a:lnTo>
                  <a:lnTo>
                    <a:pt x="41630" y="33737"/>
                  </a:lnTo>
                  <a:cubicBezTo>
                    <a:pt x="40963" y="37790"/>
                    <a:pt x="37789" y="40967"/>
                    <a:pt x="33737" y="41637"/>
                  </a:cubicBezTo>
                  <a:lnTo>
                    <a:pt x="0" y="47193"/>
                  </a:lnTo>
                  <a:lnTo>
                    <a:pt x="33737" y="52749"/>
                  </a:lnTo>
                  <a:cubicBezTo>
                    <a:pt x="37788" y="53416"/>
                    <a:pt x="40963" y="56592"/>
                    <a:pt x="41631" y="60643"/>
                  </a:cubicBezTo>
                  <a:lnTo>
                    <a:pt x="47193" y="94380"/>
                  </a:lnTo>
                  <a:lnTo>
                    <a:pt x="52749" y="60643"/>
                  </a:lnTo>
                  <a:cubicBezTo>
                    <a:pt x="53416" y="56592"/>
                    <a:pt x="56592" y="53417"/>
                    <a:pt x="60643" y="52749"/>
                  </a:cubicBezTo>
                  <a:lnTo>
                    <a:pt x="94380" y="47193"/>
                  </a:lnTo>
                  <a:lnTo>
                    <a:pt x="60642" y="41637"/>
                  </a:lnTo>
                  <a:cubicBezTo>
                    <a:pt x="56590" y="40967"/>
                    <a:pt x="53415" y="37790"/>
                    <a:pt x="52749" y="3373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7" name="Google Shape;297;p1"/>
            <p:cNvSpPr/>
            <p:nvPr/>
          </p:nvSpPr>
          <p:spPr>
            <a:xfrm>
              <a:off x="9636201" y="3700926"/>
              <a:ext cx="139700" cy="139700"/>
            </a:xfrm>
            <a:custGeom>
              <a:avLst/>
              <a:gdLst/>
              <a:ahLst/>
              <a:cxnLst/>
              <a:rect l="l" t="t" r="r" b="b"/>
              <a:pathLst>
                <a:path w="139700" h="139700" extrusionOk="0">
                  <a:moveTo>
                    <a:pt x="92634" y="80575"/>
                  </a:moveTo>
                  <a:lnTo>
                    <a:pt x="144164" y="72085"/>
                  </a:lnTo>
                  <a:lnTo>
                    <a:pt x="92634" y="63602"/>
                  </a:lnTo>
                  <a:cubicBezTo>
                    <a:pt x="86444" y="62579"/>
                    <a:pt x="81592" y="57727"/>
                    <a:pt x="80569" y="51536"/>
                  </a:cubicBezTo>
                  <a:lnTo>
                    <a:pt x="72086" y="0"/>
                  </a:lnTo>
                  <a:lnTo>
                    <a:pt x="63595" y="51537"/>
                  </a:lnTo>
                  <a:cubicBezTo>
                    <a:pt x="62585" y="57734"/>
                    <a:pt x="57727" y="62592"/>
                    <a:pt x="51530" y="63602"/>
                  </a:cubicBezTo>
                  <a:lnTo>
                    <a:pt x="0" y="72085"/>
                  </a:lnTo>
                  <a:lnTo>
                    <a:pt x="51530" y="80575"/>
                  </a:lnTo>
                  <a:cubicBezTo>
                    <a:pt x="57727" y="81585"/>
                    <a:pt x="62585" y="86443"/>
                    <a:pt x="63595" y="92640"/>
                  </a:cubicBezTo>
                  <a:lnTo>
                    <a:pt x="72086" y="144170"/>
                  </a:lnTo>
                  <a:lnTo>
                    <a:pt x="80569" y="92640"/>
                  </a:lnTo>
                  <a:cubicBezTo>
                    <a:pt x="81592" y="86450"/>
                    <a:pt x="86444" y="81598"/>
                    <a:pt x="92634" y="8057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8" name="Google Shape;298;p1"/>
          <p:cNvSpPr txBox="1">
            <a:spLocks noGrp="1"/>
          </p:cNvSpPr>
          <p:nvPr>
            <p:ph type="sldNum" idx="12"/>
          </p:nvPr>
        </p:nvSpPr>
        <p:spPr>
          <a:xfrm>
            <a:off x="5730200" y="6333135"/>
            <a:ext cx="731600" cy="524800"/>
          </a:xfrm>
          <a:prstGeom prst="rect">
            <a:avLst/>
          </a:prstGeom>
          <a:noFill/>
          <a:ln>
            <a:noFill/>
          </a:ln>
        </p:spPr>
        <p:txBody>
          <a:bodyPr spcFirstLastPara="1" wrap="square" lIns="0" tIns="0" rIns="0" bIns="0" anchor="ctr" anchorCtr="0">
            <a:noAutofit/>
          </a:bodyPr>
          <a:lstStyle>
            <a:lvl1pPr lvl="0" algn="ctr">
              <a:buNone/>
              <a:defRPr sz="1733">
                <a:solidFill>
                  <a:srgbClr val="FFFFFF"/>
                </a:solidFill>
                <a:latin typeface="Megrim"/>
                <a:ea typeface="Megrim"/>
                <a:cs typeface="Megrim"/>
                <a:sym typeface="Megrim"/>
              </a:defRPr>
            </a:lvl1pPr>
            <a:lvl2pPr lvl="1" algn="ctr">
              <a:buNone/>
              <a:defRPr sz="1733">
                <a:solidFill>
                  <a:srgbClr val="FFFFFF"/>
                </a:solidFill>
                <a:latin typeface="Megrim"/>
                <a:ea typeface="Megrim"/>
                <a:cs typeface="Megrim"/>
                <a:sym typeface="Megrim"/>
              </a:defRPr>
            </a:lvl2pPr>
            <a:lvl3pPr lvl="2" algn="ctr">
              <a:buNone/>
              <a:defRPr sz="1733">
                <a:solidFill>
                  <a:srgbClr val="FFFFFF"/>
                </a:solidFill>
                <a:latin typeface="Megrim"/>
                <a:ea typeface="Megrim"/>
                <a:cs typeface="Megrim"/>
                <a:sym typeface="Megrim"/>
              </a:defRPr>
            </a:lvl3pPr>
            <a:lvl4pPr lvl="3" algn="ctr">
              <a:buNone/>
              <a:defRPr sz="1733">
                <a:solidFill>
                  <a:srgbClr val="FFFFFF"/>
                </a:solidFill>
                <a:latin typeface="Megrim"/>
                <a:ea typeface="Megrim"/>
                <a:cs typeface="Megrim"/>
                <a:sym typeface="Megrim"/>
              </a:defRPr>
            </a:lvl4pPr>
            <a:lvl5pPr lvl="4" algn="ctr">
              <a:buNone/>
              <a:defRPr sz="1733">
                <a:solidFill>
                  <a:srgbClr val="FFFFFF"/>
                </a:solidFill>
                <a:latin typeface="Megrim"/>
                <a:ea typeface="Megrim"/>
                <a:cs typeface="Megrim"/>
                <a:sym typeface="Megrim"/>
              </a:defRPr>
            </a:lvl5pPr>
            <a:lvl6pPr lvl="5" algn="ctr">
              <a:buNone/>
              <a:defRPr sz="1733">
                <a:solidFill>
                  <a:srgbClr val="FFFFFF"/>
                </a:solidFill>
                <a:latin typeface="Megrim"/>
                <a:ea typeface="Megrim"/>
                <a:cs typeface="Megrim"/>
                <a:sym typeface="Megrim"/>
              </a:defRPr>
            </a:lvl6pPr>
            <a:lvl7pPr lvl="6" algn="ctr">
              <a:buNone/>
              <a:defRPr sz="1733">
                <a:solidFill>
                  <a:srgbClr val="FFFFFF"/>
                </a:solidFill>
                <a:latin typeface="Megrim"/>
                <a:ea typeface="Megrim"/>
                <a:cs typeface="Megrim"/>
                <a:sym typeface="Megrim"/>
              </a:defRPr>
            </a:lvl7pPr>
            <a:lvl8pPr lvl="7" algn="ctr">
              <a:buNone/>
              <a:defRPr sz="1733">
                <a:solidFill>
                  <a:srgbClr val="FFFFFF"/>
                </a:solidFill>
                <a:latin typeface="Megrim"/>
                <a:ea typeface="Megrim"/>
                <a:cs typeface="Megrim"/>
                <a:sym typeface="Megrim"/>
              </a:defRPr>
            </a:lvl8pPr>
            <a:lvl9pPr lvl="8" algn="ctr">
              <a:buNone/>
              <a:defRPr sz="1733">
                <a:solidFill>
                  <a:srgbClr val="FFFFFF"/>
                </a:solidFill>
                <a:latin typeface="Megrim"/>
                <a:ea typeface="Megrim"/>
                <a:cs typeface="Megrim"/>
                <a:sym typeface="Megri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99" name="Google Shape;299;p1"/>
          <p:cNvSpPr txBox="1">
            <a:spLocks noGrp="1"/>
          </p:cNvSpPr>
          <p:nvPr>
            <p:ph type="title"/>
          </p:nvPr>
        </p:nvSpPr>
        <p:spPr>
          <a:xfrm>
            <a:off x="1753967" y="1144667"/>
            <a:ext cx="8684000" cy="8272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lvl1pPr lvl="0"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1pPr>
            <a:lvl2pPr lvl="1"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2pPr>
            <a:lvl3pPr lvl="2"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3pPr>
            <a:lvl4pPr lvl="3"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4pPr>
            <a:lvl5pPr lvl="4"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5pPr>
            <a:lvl6pPr lvl="5"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6pPr>
            <a:lvl7pPr lvl="6"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7pPr>
            <a:lvl8pPr lvl="7"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8pPr>
            <a:lvl9pPr lvl="8"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9pPr>
          </a:lstStyle>
          <a:p>
            <a:endParaRPr/>
          </a:p>
        </p:txBody>
      </p:sp>
      <p:sp>
        <p:nvSpPr>
          <p:cNvPr id="300" name="Google Shape;300;p1"/>
          <p:cNvSpPr txBox="1">
            <a:spLocks noGrp="1"/>
          </p:cNvSpPr>
          <p:nvPr>
            <p:ph type="body" idx="1"/>
          </p:nvPr>
        </p:nvSpPr>
        <p:spPr>
          <a:xfrm>
            <a:off x="1753967" y="2103713"/>
            <a:ext cx="8684000" cy="35940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t" anchorCtr="0">
            <a:noAutofit/>
          </a:bodyPr>
          <a:lstStyle>
            <a:lvl1pPr marL="457200" lvl="0" indent="-381000">
              <a:spcBef>
                <a:spcPts val="600"/>
              </a:spcBef>
              <a:spcAft>
                <a:spcPts val="0"/>
              </a:spcAft>
              <a:buClr>
                <a:srgbClr val="FFFFFF"/>
              </a:buClr>
              <a:buSzPts val="2400"/>
              <a:buFont typeface="Abel"/>
              <a:buChar char="⋆"/>
              <a:defRPr sz="2400">
                <a:solidFill>
                  <a:srgbClr val="FFFFFF"/>
                </a:solidFill>
                <a:latin typeface="Abel"/>
                <a:ea typeface="Abel"/>
                <a:cs typeface="Abel"/>
                <a:sym typeface="Abel"/>
              </a:defRPr>
            </a:lvl1pPr>
            <a:lvl2pPr marL="914400" lvl="1"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2pPr>
            <a:lvl3pPr marL="1371600" lvl="2"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3pPr>
            <a:lvl4pPr marL="1828800" lvl="3"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4pPr>
            <a:lvl5pPr marL="2286000" lvl="4"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5pPr>
            <a:lvl6pPr marL="2743200" lvl="5"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6pPr>
            <a:lvl7pPr marL="3200400" lvl="6"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7pPr>
            <a:lvl8pPr marL="3657600" lvl="7"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8pPr>
            <a:lvl9pPr marL="4114800" lvl="8"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9pPr>
          </a:lstStyle>
          <a:p>
            <a:endParaRPr/>
          </a:p>
        </p:txBody>
      </p:sp>
      <p:grpSp>
        <p:nvGrpSpPr>
          <p:cNvPr id="301" name="Google Shape;301;p1"/>
          <p:cNvGrpSpPr/>
          <p:nvPr/>
        </p:nvGrpSpPr>
        <p:grpSpPr>
          <a:xfrm>
            <a:off x="0" y="0"/>
            <a:ext cx="12192355" cy="6857923"/>
            <a:chOff x="0" y="0"/>
            <a:chExt cx="12190730" cy="6857009"/>
          </a:xfrm>
        </p:grpSpPr>
        <p:sp>
          <p:nvSpPr>
            <p:cNvPr id="302" name="Google Shape;302;p1"/>
            <p:cNvSpPr/>
            <p:nvPr/>
          </p:nvSpPr>
          <p:spPr>
            <a:xfrm>
              <a:off x="0" y="2615209"/>
              <a:ext cx="6197600" cy="4241800"/>
            </a:xfrm>
            <a:custGeom>
              <a:avLst/>
              <a:gdLst/>
              <a:ahLst/>
              <a:cxnLst/>
              <a:rect l="l" t="t" r="r" b="b"/>
              <a:pathLst>
                <a:path w="6197600" h="4241800" extrusionOk="0">
                  <a:moveTo>
                    <a:pt x="5045075" y="2258416"/>
                  </a:moveTo>
                  <a:cubicBezTo>
                    <a:pt x="4105275" y="2296516"/>
                    <a:pt x="3984625" y="3636366"/>
                    <a:pt x="3152775" y="3490316"/>
                  </a:cubicBezTo>
                  <a:cubicBezTo>
                    <a:pt x="2320925" y="3344266"/>
                    <a:pt x="2047875" y="2410816"/>
                    <a:pt x="1774825" y="1255116"/>
                  </a:cubicBezTo>
                  <a:cubicBezTo>
                    <a:pt x="1621276" y="605219"/>
                    <a:pt x="827164" y="81832"/>
                    <a:pt x="0" y="0"/>
                  </a:cubicBezTo>
                  <a:lnTo>
                    <a:pt x="0" y="4242791"/>
                  </a:lnTo>
                  <a:lnTo>
                    <a:pt x="6203709" y="4242791"/>
                  </a:lnTo>
                  <a:cubicBezTo>
                    <a:pt x="5566652" y="3594970"/>
                    <a:pt x="5801284" y="2227758"/>
                    <a:pt x="5045075" y="2258416"/>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3" name="Google Shape;303;p1"/>
            <p:cNvSpPr/>
            <p:nvPr/>
          </p:nvSpPr>
          <p:spPr>
            <a:xfrm>
              <a:off x="7567930" y="0"/>
              <a:ext cx="4622800" cy="3581400"/>
            </a:xfrm>
            <a:custGeom>
              <a:avLst/>
              <a:gdLst/>
              <a:ahLst/>
              <a:cxnLst/>
              <a:rect l="l" t="t" r="r" b="b"/>
              <a:pathLst>
                <a:path w="4622800" h="3581400" extrusionOk="0">
                  <a:moveTo>
                    <a:pt x="4624070" y="2892038"/>
                  </a:moveTo>
                  <a:cubicBezTo>
                    <a:pt x="4432192" y="2552948"/>
                    <a:pt x="4272198" y="2196592"/>
                    <a:pt x="4240987" y="1911071"/>
                  </a:cubicBezTo>
                  <a:cubicBezTo>
                    <a:pt x="4154417" y="1118940"/>
                    <a:pt x="4076522" y="430695"/>
                    <a:pt x="3111226" y="491293"/>
                  </a:cubicBezTo>
                  <a:cubicBezTo>
                    <a:pt x="2270620" y="544068"/>
                    <a:pt x="1151039" y="550850"/>
                    <a:pt x="815816" y="0"/>
                  </a:cubicBezTo>
                  <a:lnTo>
                    <a:pt x="0" y="0"/>
                  </a:lnTo>
                  <a:cubicBezTo>
                    <a:pt x="264445" y="110490"/>
                    <a:pt x="575462" y="303663"/>
                    <a:pt x="630955" y="612496"/>
                  </a:cubicBezTo>
                  <a:cubicBezTo>
                    <a:pt x="730510" y="1166552"/>
                    <a:pt x="665581" y="2361248"/>
                    <a:pt x="2081028" y="2521401"/>
                  </a:cubicBezTo>
                  <a:cubicBezTo>
                    <a:pt x="3228880" y="2651284"/>
                    <a:pt x="4282764" y="2872277"/>
                    <a:pt x="4624070" y="35814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4" name="Google Shape;304;p1"/>
            <p:cNvSpPr/>
            <p:nvPr/>
          </p:nvSpPr>
          <p:spPr>
            <a:xfrm>
              <a:off x="0" y="4017702"/>
              <a:ext cx="2660650" cy="2838450"/>
            </a:xfrm>
            <a:custGeom>
              <a:avLst/>
              <a:gdLst/>
              <a:ahLst/>
              <a:cxnLst/>
              <a:rect l="l" t="t" r="r" b="b"/>
              <a:pathLst>
                <a:path w="2660650" h="2838450" extrusionOk="0">
                  <a:moveTo>
                    <a:pt x="1070807" y="1725181"/>
                  </a:moveTo>
                  <a:cubicBezTo>
                    <a:pt x="561251" y="1573790"/>
                    <a:pt x="679412" y="1053154"/>
                    <a:pt x="550177" y="502984"/>
                  </a:cubicBezTo>
                  <a:cubicBezTo>
                    <a:pt x="479692" y="202832"/>
                    <a:pt x="246513" y="28004"/>
                    <a:pt x="0" y="0"/>
                  </a:cubicBezTo>
                  <a:lnTo>
                    <a:pt x="0" y="2265401"/>
                  </a:lnTo>
                  <a:cubicBezTo>
                    <a:pt x="332791" y="2759882"/>
                    <a:pt x="1498175" y="2376310"/>
                    <a:pt x="1990223" y="2393512"/>
                  </a:cubicBezTo>
                  <a:cubicBezTo>
                    <a:pt x="2331422" y="2405444"/>
                    <a:pt x="2362714" y="2660968"/>
                    <a:pt x="2342147" y="2840298"/>
                  </a:cubicBezTo>
                  <a:lnTo>
                    <a:pt x="2624900" y="2840298"/>
                  </a:lnTo>
                  <a:cubicBezTo>
                    <a:pt x="2894965" y="1347597"/>
                    <a:pt x="1562227" y="1871180"/>
                    <a:pt x="1070807" y="1725181"/>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5" name="Google Shape;305;p1"/>
            <p:cNvSpPr/>
            <p:nvPr/>
          </p:nvSpPr>
          <p:spPr>
            <a:xfrm>
              <a:off x="6719812" y="0"/>
              <a:ext cx="5467350" cy="3562350"/>
            </a:xfrm>
            <a:custGeom>
              <a:avLst/>
              <a:gdLst/>
              <a:ahLst/>
              <a:cxnLst/>
              <a:rect l="l" t="t" r="r" b="b"/>
              <a:pathLst>
                <a:path w="5467350" h="3562350" extrusionOk="0">
                  <a:moveTo>
                    <a:pt x="1516139" y="1511300"/>
                  </a:moveTo>
                  <a:cubicBezTo>
                    <a:pt x="2576589" y="1365250"/>
                    <a:pt x="4202189" y="69850"/>
                    <a:pt x="3967239" y="1257300"/>
                  </a:cubicBezTo>
                  <a:cubicBezTo>
                    <a:pt x="3738163" y="2415058"/>
                    <a:pt x="3545370" y="4109981"/>
                    <a:pt x="5472189" y="3393599"/>
                  </a:cubicBezTo>
                  <a:lnTo>
                    <a:pt x="5472189" y="0"/>
                  </a:lnTo>
                  <a:lnTo>
                    <a:pt x="0" y="0"/>
                  </a:lnTo>
                  <a:cubicBezTo>
                    <a:pt x="448704" y="1107719"/>
                    <a:pt x="658374" y="1629410"/>
                    <a:pt x="1516139" y="15113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26"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B0E846-9DE7-43CB-9649-8A10EE7120EF}"/>
              </a:ext>
            </a:extLst>
          </p:cNvPr>
          <p:cNvSpPr/>
          <p:nvPr/>
        </p:nvSpPr>
        <p:spPr>
          <a:xfrm>
            <a:off x="2300747" y="4700891"/>
            <a:ext cx="9891253" cy="2154361"/>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What Will Happen When Betelgeuse Goes Supernova?">
            <a:extLst>
              <a:ext uri="{FF2B5EF4-FFF2-40B4-BE49-F238E27FC236}">
                <a16:creationId xmlns:a16="http://schemas.microsoft.com/office/drawing/2014/main" id="{99C535D7-4194-4861-8A3A-CCD0CB0FC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5"/>
            <a:ext cx="12192000"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rightest Supernova Ever' Was Actually Monster Black Hole's ...">
            <a:extLst>
              <a:ext uri="{FF2B5EF4-FFF2-40B4-BE49-F238E27FC236}">
                <a16:creationId xmlns:a16="http://schemas.microsoft.com/office/drawing/2014/main" id="{BE18BE1E-1E17-420E-94F4-AAEA8C793EB4}"/>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20783" b="-192"/>
          <a:stretch/>
        </p:blipFill>
        <p:spPr bwMode="auto">
          <a:xfrm>
            <a:off x="0" y="2748"/>
            <a:ext cx="12192000" cy="68662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848887-295A-4B37-9BEE-4729C7243DC4}"/>
              </a:ext>
            </a:extLst>
          </p:cNvPr>
          <p:cNvSpPr>
            <a:spLocks noGrp="1"/>
          </p:cNvSpPr>
          <p:nvPr>
            <p:ph type="ctrTitle"/>
          </p:nvPr>
        </p:nvSpPr>
        <p:spPr>
          <a:xfrm>
            <a:off x="566683" y="3265503"/>
            <a:ext cx="4159062" cy="1703510"/>
          </a:xfrm>
        </p:spPr>
        <p:txBody>
          <a:bodyPr>
            <a:normAutofit fontScale="90000"/>
          </a:bodyPr>
          <a:lstStyle/>
          <a:p>
            <a:r>
              <a:rPr lang="en-US" sz="3600" dirty="0">
                <a:solidFill>
                  <a:srgbClr val="FFC000"/>
                </a:solidFill>
                <a:latin typeface="Aharoni" panose="02010803020104030203" pitchFamily="2" charset="-79"/>
                <a:cs typeface="Aharoni" panose="02010803020104030203" pitchFamily="2" charset="-79"/>
              </a:rPr>
              <a:t>General Relativity: </a:t>
            </a:r>
            <a:br>
              <a:rPr lang="en-US" sz="3600" dirty="0">
                <a:solidFill>
                  <a:srgbClr val="FFC000"/>
                </a:solidFill>
                <a:latin typeface="Aharoni" panose="02010803020104030203" pitchFamily="2" charset="-79"/>
                <a:cs typeface="Aharoni" panose="02010803020104030203" pitchFamily="2" charset="-79"/>
              </a:rPr>
            </a:br>
            <a:r>
              <a:rPr lang="en-US" sz="3600" dirty="0">
                <a:solidFill>
                  <a:schemeClr val="tx1"/>
                </a:solidFill>
                <a:latin typeface="Aharoni" panose="02010803020104030203" pitchFamily="2" charset="-79"/>
                <a:cs typeface="Aharoni" panose="02010803020104030203" pitchFamily="2" charset="-79"/>
              </a:rPr>
              <a:t>The Secrets of Acoustic Black Holes</a:t>
            </a:r>
          </a:p>
        </p:txBody>
      </p:sp>
      <p:sp>
        <p:nvSpPr>
          <p:cNvPr id="3" name="Subtitle 2">
            <a:extLst>
              <a:ext uri="{FF2B5EF4-FFF2-40B4-BE49-F238E27FC236}">
                <a16:creationId xmlns:a16="http://schemas.microsoft.com/office/drawing/2014/main" id="{943D8DD2-127E-4C59-9309-4D9116099B83}"/>
              </a:ext>
            </a:extLst>
          </p:cNvPr>
          <p:cNvSpPr>
            <a:spLocks noGrp="1"/>
          </p:cNvSpPr>
          <p:nvPr>
            <p:ph type="subTitle" idx="1"/>
          </p:nvPr>
        </p:nvSpPr>
        <p:spPr>
          <a:xfrm>
            <a:off x="566683" y="5083922"/>
            <a:ext cx="2248122" cy="499273"/>
          </a:xfrm>
        </p:spPr>
        <p:txBody>
          <a:bodyPr>
            <a:normAutofit/>
          </a:bodyPr>
          <a:lstStyle/>
          <a:p>
            <a:r>
              <a:rPr lang="en-US" dirty="0">
                <a:solidFill>
                  <a:schemeClr val="tx1"/>
                </a:solidFill>
                <a:latin typeface="Abadi" panose="020B0604020104020204" pitchFamily="34" charset="0"/>
              </a:rPr>
              <a:t>Abhay</a:t>
            </a:r>
            <a:r>
              <a:rPr lang="en-US" dirty="0">
                <a:solidFill>
                  <a:schemeClr val="tx1"/>
                </a:solidFill>
              </a:rPr>
              <a:t> Katyal</a:t>
            </a:r>
          </a:p>
        </p:txBody>
      </p:sp>
      <p:sp>
        <p:nvSpPr>
          <p:cNvPr id="4" name="TextBox 3">
            <a:extLst>
              <a:ext uri="{FF2B5EF4-FFF2-40B4-BE49-F238E27FC236}">
                <a16:creationId xmlns:a16="http://schemas.microsoft.com/office/drawing/2014/main" id="{FF105A09-7560-414F-8BCF-C91AE896D897}"/>
              </a:ext>
            </a:extLst>
          </p:cNvPr>
          <p:cNvSpPr txBox="1"/>
          <p:nvPr/>
        </p:nvSpPr>
        <p:spPr>
          <a:xfrm>
            <a:off x="11563110" y="140540"/>
            <a:ext cx="717631"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981346746"/>
      </p:ext>
    </p:extLst>
  </p:cSld>
  <p:clrMapOvr>
    <a:masterClrMapping/>
  </p:clrMapOvr>
  <mc:AlternateContent xmlns:mc="http://schemas.openxmlformats.org/markup-compatibility/2006" xmlns:p14="http://schemas.microsoft.com/office/powerpoint/2010/main">
    <mc:Choice Requires="p14">
      <p:transition spd="slow" p14:dur="2000" advTm="2551"/>
    </mc:Choice>
    <mc:Fallback xmlns="">
      <p:transition spd="slow" advTm="25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527381" y="711979"/>
            <a:ext cx="9404723" cy="751242"/>
          </a:xfrm>
        </p:spPr>
        <p:txBody>
          <a:bodyPr/>
          <a:lstStyle/>
          <a:p>
            <a:r>
              <a:rPr lang="en-US" sz="3200" dirty="0">
                <a:solidFill>
                  <a:srgbClr val="FFC000"/>
                </a:solidFill>
              </a:rPr>
              <a:t>Features of Black Holes</a:t>
            </a:r>
          </a:p>
        </p:txBody>
      </p:sp>
      <p:sp>
        <p:nvSpPr>
          <p:cNvPr id="7" name="Freeform 5">
            <a:extLst>
              <a:ext uri="{FF2B5EF4-FFF2-40B4-BE49-F238E27FC236}">
                <a16:creationId xmlns:a16="http://schemas.microsoft.com/office/drawing/2014/main" id="{D9E383BA-15AD-465A-80D2-E3D906202645}"/>
              </a:ext>
            </a:extLst>
          </p:cNvPr>
          <p:cNvSpPr/>
          <p:nvPr/>
        </p:nvSpPr>
        <p:spPr>
          <a:xfrm>
            <a:off x="1210027" y="4189767"/>
            <a:ext cx="2147645" cy="1882538"/>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0" tIns="254000" rIns="254000" bIns="254000" numCol="1" spcCol="1270" anchor="t" anchorCtr="0">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lvl="0" algn="l" defTabSz="2963259" latinLnBrk="1">
              <a:lnSpc>
                <a:spcPct val="90000"/>
              </a:lnSpc>
              <a:spcBef>
                <a:spcPct val="0"/>
              </a:spcBef>
              <a:spcAft>
                <a:spcPct val="35000"/>
              </a:spcAft>
            </a:pPr>
            <a:endParaRPr lang="ko-KR" altLang="en-US" sz="6667" kern="1200"/>
          </a:p>
        </p:txBody>
      </p:sp>
      <p:grpSp>
        <p:nvGrpSpPr>
          <p:cNvPr id="17" name="Group 16">
            <a:extLst>
              <a:ext uri="{FF2B5EF4-FFF2-40B4-BE49-F238E27FC236}">
                <a16:creationId xmlns:a16="http://schemas.microsoft.com/office/drawing/2014/main" id="{F211971E-7685-4F8B-8741-DB37D29BCE28}"/>
              </a:ext>
            </a:extLst>
          </p:cNvPr>
          <p:cNvGrpSpPr/>
          <p:nvPr/>
        </p:nvGrpSpPr>
        <p:grpSpPr>
          <a:xfrm>
            <a:off x="484977" y="3505272"/>
            <a:ext cx="2675907" cy="2124892"/>
            <a:chOff x="484977" y="3505272"/>
            <a:chExt cx="2675907" cy="2124892"/>
          </a:xfrm>
        </p:grpSpPr>
        <p:pic>
          <p:nvPicPr>
            <p:cNvPr id="8194" name="Picture 2" descr="Black Hole Image Makes History; NASA Telescopes Coordinate ...">
              <a:extLst>
                <a:ext uri="{FF2B5EF4-FFF2-40B4-BE49-F238E27FC236}">
                  <a16:creationId xmlns:a16="http://schemas.microsoft.com/office/drawing/2014/main" id="{45F10999-4B3B-405F-B831-2404D43F87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35"/>
            <a:stretch/>
          </p:blipFill>
          <p:spPr bwMode="auto">
            <a:xfrm>
              <a:off x="806487" y="4238365"/>
              <a:ext cx="2316838" cy="1391799"/>
            </a:xfrm>
            <a:prstGeom prst="rect">
              <a:avLst/>
            </a:prstGeom>
            <a:noFill/>
            <a:extLst>
              <a:ext uri="{909E8E84-426E-40DD-AFC4-6F175D3DCCD1}">
                <a14:hiddenFill xmlns:a14="http://schemas.microsoft.com/office/drawing/2010/main">
                  <a:solidFill>
                    <a:srgbClr val="FFFFFF"/>
                  </a:solidFill>
                </a14:hiddenFill>
              </a:ext>
            </a:extLst>
          </p:spPr>
        </p:pic>
        <p:sp>
          <p:nvSpPr>
            <p:cNvPr id="6" name="L-Shape 5">
              <a:extLst>
                <a:ext uri="{FF2B5EF4-FFF2-40B4-BE49-F238E27FC236}">
                  <a16:creationId xmlns:a16="http://schemas.microsoft.com/office/drawing/2014/main" id="{6FFDA50E-7EEC-460E-80C9-A1E600B261DD}"/>
                </a:ext>
              </a:extLst>
            </p:cNvPr>
            <p:cNvSpPr/>
            <p:nvPr/>
          </p:nvSpPr>
          <p:spPr>
            <a:xfrm rot="5400000">
              <a:off x="1022145" y="3458857"/>
              <a:ext cx="1643976" cy="2633503"/>
            </a:xfrm>
            <a:prstGeom prst="corner">
              <a:avLst>
                <a:gd name="adj1" fmla="val 16120"/>
                <a:gd name="adj2" fmla="val 16110"/>
              </a:avLst>
            </a:prstGeom>
            <a:solidFill>
              <a:schemeClr val="bg2">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F99A8FBE-8240-4655-BCC8-B29A716E3C61}"/>
                </a:ext>
              </a:extLst>
            </p:cNvPr>
            <p:cNvSpPr txBox="1"/>
            <p:nvPr/>
          </p:nvSpPr>
          <p:spPr>
            <a:xfrm>
              <a:off x="484977" y="3505272"/>
              <a:ext cx="2624562" cy="446276"/>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sz="2200" b="1" dirty="0">
                  <a:solidFill>
                    <a:schemeClr val="tx1">
                      <a:lumMod val="75000"/>
                      <a:lumOff val="25000"/>
                    </a:schemeClr>
                  </a:solidFill>
                  <a:latin typeface="Century Gothic (Body)"/>
                  <a:cs typeface="Arial" pitchFamily="34" charset="0"/>
                </a:rPr>
                <a:t>Event Horizon</a:t>
              </a:r>
            </a:p>
          </p:txBody>
        </p:sp>
      </p:grpSp>
      <p:grpSp>
        <p:nvGrpSpPr>
          <p:cNvPr id="18" name="Group 17">
            <a:extLst>
              <a:ext uri="{FF2B5EF4-FFF2-40B4-BE49-F238E27FC236}">
                <a16:creationId xmlns:a16="http://schemas.microsoft.com/office/drawing/2014/main" id="{2BF02840-76C3-402F-9ADB-CDDC6AAE6185}"/>
              </a:ext>
            </a:extLst>
          </p:cNvPr>
          <p:cNvGrpSpPr/>
          <p:nvPr/>
        </p:nvGrpSpPr>
        <p:grpSpPr>
          <a:xfrm>
            <a:off x="3233748" y="2865200"/>
            <a:ext cx="2830045" cy="2556523"/>
            <a:chOff x="3233748" y="2865200"/>
            <a:chExt cx="2830045" cy="2556523"/>
          </a:xfrm>
        </p:grpSpPr>
        <p:sp>
          <p:nvSpPr>
            <p:cNvPr id="9" name="L-Shape 8">
              <a:extLst>
                <a:ext uri="{FF2B5EF4-FFF2-40B4-BE49-F238E27FC236}">
                  <a16:creationId xmlns:a16="http://schemas.microsoft.com/office/drawing/2014/main" id="{E15BD687-8AFA-490B-8538-7EC0384F58C0}"/>
                </a:ext>
              </a:extLst>
            </p:cNvPr>
            <p:cNvSpPr/>
            <p:nvPr/>
          </p:nvSpPr>
          <p:spPr>
            <a:xfrm rot="5400000">
              <a:off x="3838460" y="2829353"/>
              <a:ext cx="1643973" cy="2633503"/>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8">
              <a:extLst>
                <a:ext uri="{FF2B5EF4-FFF2-40B4-BE49-F238E27FC236}">
                  <a16:creationId xmlns:a16="http://schemas.microsoft.com/office/drawing/2014/main" id="{52570970-1C2F-483D-8509-2652EC51EB91}"/>
                </a:ext>
              </a:extLst>
            </p:cNvPr>
            <p:cNvSpPr/>
            <p:nvPr/>
          </p:nvSpPr>
          <p:spPr>
            <a:xfrm>
              <a:off x="3839165" y="3539185"/>
              <a:ext cx="2147645" cy="1882538"/>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0" tIns="254000" rIns="254000" bIns="254000" numCol="1" spcCol="1270" anchor="t" anchorCtr="0">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lvl="0" algn="l" defTabSz="2963259" latinLnBrk="1">
                <a:lnSpc>
                  <a:spcPct val="90000"/>
                </a:lnSpc>
                <a:spcBef>
                  <a:spcPct val="0"/>
                </a:spcBef>
                <a:spcAft>
                  <a:spcPct val="35000"/>
                </a:spcAft>
              </a:pPr>
              <a:endParaRPr lang="ko-KR" altLang="en-US" sz="6667" kern="1200"/>
            </a:p>
          </p:txBody>
        </p:sp>
        <p:sp>
          <p:nvSpPr>
            <p:cNvPr id="27" name="TextBox 26">
              <a:extLst>
                <a:ext uri="{FF2B5EF4-FFF2-40B4-BE49-F238E27FC236}">
                  <a16:creationId xmlns:a16="http://schemas.microsoft.com/office/drawing/2014/main" id="{CDA21BDB-DC49-4B44-B7D4-5D1F5A9D4160}"/>
                </a:ext>
              </a:extLst>
            </p:cNvPr>
            <p:cNvSpPr txBox="1"/>
            <p:nvPr/>
          </p:nvSpPr>
          <p:spPr>
            <a:xfrm>
              <a:off x="3329072" y="2865200"/>
              <a:ext cx="2734721" cy="430887"/>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sz="2200" b="1" dirty="0">
                  <a:solidFill>
                    <a:schemeClr val="tx1">
                      <a:lumMod val="75000"/>
                      <a:lumOff val="25000"/>
                    </a:schemeClr>
                  </a:solidFill>
                  <a:cs typeface="Arial" pitchFamily="34" charset="0"/>
                </a:rPr>
                <a:t>Hawking radiation</a:t>
              </a:r>
              <a:endParaRPr lang="ko-KR" altLang="en-US" sz="2200" b="1" dirty="0">
                <a:solidFill>
                  <a:schemeClr val="tx1">
                    <a:lumMod val="75000"/>
                    <a:lumOff val="25000"/>
                  </a:schemeClr>
                </a:solidFill>
                <a:cs typeface="Arial" pitchFamily="34" charset="0"/>
              </a:endParaRPr>
            </a:p>
          </p:txBody>
        </p:sp>
        <p:pic>
          <p:nvPicPr>
            <p:cNvPr id="9218" name="Picture 2" descr="Hawking Radiation: What Is It &amp; Can It Lead To Death Of Black Holes?">
              <a:extLst>
                <a:ext uri="{FF2B5EF4-FFF2-40B4-BE49-F238E27FC236}">
                  <a16:creationId xmlns:a16="http://schemas.microsoft.com/office/drawing/2014/main" id="{7B984202-9829-4CB7-A8D4-EC6A7AB3E9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40" b="9915"/>
            <a:stretch/>
          </p:blipFill>
          <p:spPr bwMode="auto">
            <a:xfrm>
              <a:off x="3604818" y="3596211"/>
              <a:ext cx="2353056" cy="1385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ECDF49-4DF6-4916-8371-485F7F75302E}"/>
                </a:ext>
              </a:extLst>
            </p:cNvPr>
            <p:cNvSpPr txBox="1"/>
            <p:nvPr/>
          </p:nvSpPr>
          <p:spPr>
            <a:xfrm>
              <a:off x="3233748" y="5010381"/>
              <a:ext cx="488243" cy="369332"/>
            </a:xfrm>
            <a:prstGeom prst="rect">
              <a:avLst/>
            </a:prstGeom>
            <a:noFill/>
          </p:spPr>
          <p:txBody>
            <a:bodyPr wrap="square" rtlCol="0">
              <a:spAutoFit/>
            </a:bodyPr>
            <a:lstStyle/>
            <a:p>
              <a:r>
                <a:rPr lang="en-US" dirty="0"/>
                <a:t>(4)</a:t>
              </a:r>
            </a:p>
          </p:txBody>
        </p:sp>
      </p:grpSp>
      <p:grpSp>
        <p:nvGrpSpPr>
          <p:cNvPr id="19" name="Group 18">
            <a:extLst>
              <a:ext uri="{FF2B5EF4-FFF2-40B4-BE49-F238E27FC236}">
                <a16:creationId xmlns:a16="http://schemas.microsoft.com/office/drawing/2014/main" id="{DCA208C7-0F91-4B61-9A59-F199F610500E}"/>
              </a:ext>
            </a:extLst>
          </p:cNvPr>
          <p:cNvGrpSpPr/>
          <p:nvPr/>
        </p:nvGrpSpPr>
        <p:grpSpPr>
          <a:xfrm>
            <a:off x="6095077" y="2225129"/>
            <a:ext cx="2871633" cy="2871881"/>
            <a:chOff x="6095077" y="2225129"/>
            <a:chExt cx="2871633" cy="2871881"/>
          </a:xfrm>
        </p:grpSpPr>
        <p:sp>
          <p:nvSpPr>
            <p:cNvPr id="12" name="L-Shape 11">
              <a:extLst>
                <a:ext uri="{FF2B5EF4-FFF2-40B4-BE49-F238E27FC236}">
                  <a16:creationId xmlns:a16="http://schemas.microsoft.com/office/drawing/2014/main" id="{B97294F6-CEFD-4AC7-89C9-2B84432B6049}"/>
                </a:ext>
              </a:extLst>
            </p:cNvPr>
            <p:cNvSpPr/>
            <p:nvPr/>
          </p:nvSpPr>
          <p:spPr>
            <a:xfrm rot="5400000">
              <a:off x="6654772" y="2199850"/>
              <a:ext cx="1643976" cy="2633503"/>
            </a:xfrm>
            <a:prstGeom prst="corner">
              <a:avLst>
                <a:gd name="adj1" fmla="val 16120"/>
                <a:gd name="adj2" fmla="val 16110"/>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1">
              <a:extLst>
                <a:ext uri="{FF2B5EF4-FFF2-40B4-BE49-F238E27FC236}">
                  <a16:creationId xmlns:a16="http://schemas.microsoft.com/office/drawing/2014/main" id="{4DE371DB-BFC0-41C3-9A9A-CD5A37079530}"/>
                </a:ext>
              </a:extLst>
            </p:cNvPr>
            <p:cNvSpPr/>
            <p:nvPr/>
          </p:nvSpPr>
          <p:spPr>
            <a:xfrm>
              <a:off x="6468303" y="2888601"/>
              <a:ext cx="2147645" cy="1882538"/>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0" tIns="254000" rIns="254000" bIns="254000" numCol="1" spcCol="1270" anchor="t" anchorCtr="0">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lvl="0" algn="l" defTabSz="2963259" latinLnBrk="1">
                <a:lnSpc>
                  <a:spcPct val="90000"/>
                </a:lnSpc>
                <a:spcBef>
                  <a:spcPct val="0"/>
                </a:spcBef>
                <a:spcAft>
                  <a:spcPct val="35000"/>
                </a:spcAft>
              </a:pPr>
              <a:endParaRPr lang="ko-KR" altLang="en-US" sz="6667" kern="1200"/>
            </a:p>
          </p:txBody>
        </p:sp>
        <p:sp>
          <p:nvSpPr>
            <p:cNvPr id="24" name="TextBox 23">
              <a:extLst>
                <a:ext uri="{FF2B5EF4-FFF2-40B4-BE49-F238E27FC236}">
                  <a16:creationId xmlns:a16="http://schemas.microsoft.com/office/drawing/2014/main" id="{0C034CE9-6AF4-4D35-98D3-4FC771404591}"/>
                </a:ext>
              </a:extLst>
            </p:cNvPr>
            <p:cNvSpPr txBox="1"/>
            <p:nvPr/>
          </p:nvSpPr>
          <p:spPr>
            <a:xfrm>
              <a:off x="6173169" y="2225129"/>
              <a:ext cx="2793541" cy="430887"/>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sz="2200" b="1" dirty="0" err="1">
                  <a:solidFill>
                    <a:schemeClr val="tx1">
                      <a:lumMod val="75000"/>
                      <a:lumOff val="25000"/>
                    </a:schemeClr>
                  </a:solidFill>
                  <a:cs typeface="Arial" pitchFamily="34" charset="0"/>
                </a:rPr>
                <a:t>Superradiance</a:t>
              </a:r>
              <a:endParaRPr lang="en-US" altLang="ko-KR" sz="2200" b="1" dirty="0">
                <a:solidFill>
                  <a:schemeClr val="tx1">
                    <a:lumMod val="75000"/>
                    <a:lumOff val="25000"/>
                  </a:schemeClr>
                </a:solidFill>
                <a:cs typeface="Arial" pitchFamily="34" charset="0"/>
              </a:endParaRPr>
            </a:p>
          </p:txBody>
        </p:sp>
        <p:pic>
          <p:nvPicPr>
            <p:cNvPr id="9220" name="Picture 4" descr="Black-hole superradiance and the hunt for dark matter | CQG+">
              <a:extLst>
                <a:ext uri="{FF2B5EF4-FFF2-40B4-BE49-F238E27FC236}">
                  <a16:creationId xmlns:a16="http://schemas.microsoft.com/office/drawing/2014/main" id="{65DD0851-A76E-490E-A481-7EC66BA94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922" y="2953918"/>
              <a:ext cx="2363015" cy="137309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6786BA6-86C3-48E0-BE2C-04C6A6CAEF39}"/>
                </a:ext>
              </a:extLst>
            </p:cNvPr>
            <p:cNvSpPr txBox="1"/>
            <p:nvPr/>
          </p:nvSpPr>
          <p:spPr>
            <a:xfrm>
              <a:off x="6571665" y="4450679"/>
              <a:ext cx="2332283" cy="646331"/>
            </a:xfrm>
            <a:prstGeom prst="rect">
              <a:avLst/>
            </a:prstGeom>
            <a:noFill/>
          </p:spPr>
          <p:txBody>
            <a:bodyPr wrap="square" rtlCol="0">
              <a:spAutoFit/>
            </a:bodyPr>
            <a:lstStyle/>
            <a:p>
              <a:r>
                <a:rPr lang="en-US" dirty="0"/>
                <a:t>(Only for rotating black holes)</a:t>
              </a:r>
            </a:p>
          </p:txBody>
        </p:sp>
        <p:sp>
          <p:nvSpPr>
            <p:cNvPr id="4" name="TextBox 3">
              <a:extLst>
                <a:ext uri="{FF2B5EF4-FFF2-40B4-BE49-F238E27FC236}">
                  <a16:creationId xmlns:a16="http://schemas.microsoft.com/office/drawing/2014/main" id="{1BD84A4F-DB48-4C95-B091-869DBF5A5834}"/>
                </a:ext>
              </a:extLst>
            </p:cNvPr>
            <p:cNvSpPr txBox="1"/>
            <p:nvPr/>
          </p:nvSpPr>
          <p:spPr>
            <a:xfrm>
              <a:off x="6095077" y="4483518"/>
              <a:ext cx="510093" cy="369332"/>
            </a:xfrm>
            <a:prstGeom prst="rect">
              <a:avLst/>
            </a:prstGeom>
            <a:noFill/>
          </p:spPr>
          <p:txBody>
            <a:bodyPr wrap="square" rtlCol="0">
              <a:spAutoFit/>
            </a:bodyPr>
            <a:lstStyle/>
            <a:p>
              <a:r>
                <a:rPr lang="en-US" dirty="0"/>
                <a:t>(5)</a:t>
              </a:r>
            </a:p>
          </p:txBody>
        </p:sp>
      </p:grpSp>
      <p:grpSp>
        <p:nvGrpSpPr>
          <p:cNvPr id="20" name="Group 19">
            <a:extLst>
              <a:ext uri="{FF2B5EF4-FFF2-40B4-BE49-F238E27FC236}">
                <a16:creationId xmlns:a16="http://schemas.microsoft.com/office/drawing/2014/main" id="{C47C26AB-95E6-461A-8BDC-31443FC0DBA0}"/>
              </a:ext>
            </a:extLst>
          </p:cNvPr>
          <p:cNvGrpSpPr/>
          <p:nvPr/>
        </p:nvGrpSpPr>
        <p:grpSpPr>
          <a:xfrm>
            <a:off x="8903948" y="1585059"/>
            <a:ext cx="2937759" cy="2819519"/>
            <a:chOff x="8903948" y="1585059"/>
            <a:chExt cx="2937759" cy="2819519"/>
          </a:xfrm>
        </p:grpSpPr>
        <p:sp>
          <p:nvSpPr>
            <p:cNvPr id="15" name="L-Shape 14">
              <a:extLst>
                <a:ext uri="{FF2B5EF4-FFF2-40B4-BE49-F238E27FC236}">
                  <a16:creationId xmlns:a16="http://schemas.microsoft.com/office/drawing/2014/main" id="{E2786195-9C6D-4126-BE41-611255638A73}"/>
                </a:ext>
              </a:extLst>
            </p:cNvPr>
            <p:cNvSpPr/>
            <p:nvPr/>
          </p:nvSpPr>
          <p:spPr>
            <a:xfrm rot="5400000">
              <a:off x="9471083" y="1570345"/>
              <a:ext cx="1643974" cy="2633503"/>
            </a:xfrm>
            <a:prstGeom prst="corner">
              <a:avLst>
                <a:gd name="adj1" fmla="val 16120"/>
                <a:gd name="adj2" fmla="val 16110"/>
              </a:avLst>
            </a:prstGeom>
            <a:solidFill>
              <a:srgbClr val="93579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6" name="TextBox 25">
              <a:extLst>
                <a:ext uri="{FF2B5EF4-FFF2-40B4-BE49-F238E27FC236}">
                  <a16:creationId xmlns:a16="http://schemas.microsoft.com/office/drawing/2014/main" id="{DD661E4A-0E4B-4BE1-99D6-C78582F4064E}"/>
                </a:ext>
              </a:extLst>
            </p:cNvPr>
            <p:cNvSpPr txBox="1"/>
            <p:nvPr/>
          </p:nvSpPr>
          <p:spPr>
            <a:xfrm>
              <a:off x="9017264" y="1585059"/>
              <a:ext cx="2260336" cy="430887"/>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r>
                <a:rPr lang="en-US" altLang="ko-KR" sz="2200" b="1" dirty="0" err="1">
                  <a:solidFill>
                    <a:schemeClr val="tx1">
                      <a:lumMod val="75000"/>
                      <a:lumOff val="25000"/>
                    </a:schemeClr>
                  </a:solidFill>
                  <a:cs typeface="Arial" pitchFamily="34" charset="0"/>
                </a:rPr>
                <a:t>Ergosphere</a:t>
              </a:r>
              <a:endParaRPr lang="ko-KR" altLang="en-US" sz="2200" b="1" dirty="0">
                <a:solidFill>
                  <a:schemeClr val="tx1">
                    <a:lumMod val="75000"/>
                    <a:lumOff val="25000"/>
                  </a:schemeClr>
                </a:solidFill>
                <a:cs typeface="Arial" pitchFamily="34" charset="0"/>
              </a:endParaRPr>
            </a:p>
          </p:txBody>
        </p:sp>
        <p:pic>
          <p:nvPicPr>
            <p:cNvPr id="9222" name="Picture 6" descr="The Hallway Herald - Black Holes">
              <a:extLst>
                <a:ext uri="{FF2B5EF4-FFF2-40B4-BE49-F238E27FC236}">
                  <a16:creationId xmlns:a16="http://schemas.microsoft.com/office/drawing/2014/main" id="{5D31ABC7-3C33-4167-A3E9-1C49AEFF6E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21" b="16649"/>
            <a:stretch/>
          </p:blipFill>
          <p:spPr bwMode="auto">
            <a:xfrm>
              <a:off x="9245634" y="2330660"/>
              <a:ext cx="2371503" cy="137842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C1B2C41-2013-4CE8-87A1-F0CE523CF7AE}"/>
                </a:ext>
              </a:extLst>
            </p:cNvPr>
            <p:cNvSpPr txBox="1"/>
            <p:nvPr/>
          </p:nvSpPr>
          <p:spPr>
            <a:xfrm>
              <a:off x="9488660" y="3758247"/>
              <a:ext cx="2353047" cy="646331"/>
            </a:xfrm>
            <a:prstGeom prst="rect">
              <a:avLst/>
            </a:prstGeom>
            <a:noFill/>
          </p:spPr>
          <p:txBody>
            <a:bodyPr wrap="square" rtlCol="0">
              <a:spAutoFit/>
            </a:bodyPr>
            <a:lstStyle/>
            <a:p>
              <a:r>
                <a:rPr lang="en-US" dirty="0"/>
                <a:t>(Only for rotating black holes)</a:t>
              </a:r>
            </a:p>
          </p:txBody>
        </p:sp>
        <p:sp>
          <p:nvSpPr>
            <p:cNvPr id="16" name="TextBox 15">
              <a:extLst>
                <a:ext uri="{FF2B5EF4-FFF2-40B4-BE49-F238E27FC236}">
                  <a16:creationId xmlns:a16="http://schemas.microsoft.com/office/drawing/2014/main" id="{628642C7-F273-4D87-9945-242A74D2FFE0}"/>
                </a:ext>
              </a:extLst>
            </p:cNvPr>
            <p:cNvSpPr txBox="1"/>
            <p:nvPr/>
          </p:nvSpPr>
          <p:spPr>
            <a:xfrm>
              <a:off x="8903948" y="3821173"/>
              <a:ext cx="584712" cy="369332"/>
            </a:xfrm>
            <a:prstGeom prst="rect">
              <a:avLst/>
            </a:prstGeom>
            <a:noFill/>
          </p:spPr>
          <p:txBody>
            <a:bodyPr wrap="square" rtlCol="0">
              <a:spAutoFit/>
            </a:bodyPr>
            <a:lstStyle/>
            <a:p>
              <a:r>
                <a:rPr lang="en-US" dirty="0"/>
                <a:t>(6)</a:t>
              </a:r>
            </a:p>
          </p:txBody>
        </p:sp>
      </p:grpSp>
    </p:spTree>
    <p:extLst>
      <p:ext uri="{BB962C8B-B14F-4D97-AF65-F5344CB8AC3E}">
        <p14:creationId xmlns:p14="http://schemas.microsoft.com/office/powerpoint/2010/main" val="1141060289"/>
      </p:ext>
    </p:extLst>
  </p:cSld>
  <p:clrMapOvr>
    <a:masterClrMapping/>
  </p:clrMapOvr>
  <mc:AlternateContent xmlns:mc="http://schemas.openxmlformats.org/markup-compatibility/2006" xmlns:p14="http://schemas.microsoft.com/office/powerpoint/2010/main">
    <mc:Choice Requires="p14">
      <p:transition spd="slow" p14:dur="2000" advTm="35042"/>
    </mc:Choice>
    <mc:Fallback xmlns="">
      <p:transition spd="slow" advTm="35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lose up of text on a black background&#10;&#10;Description automatically generated">
            <a:extLst>
              <a:ext uri="{FF2B5EF4-FFF2-40B4-BE49-F238E27FC236}">
                <a16:creationId xmlns:a16="http://schemas.microsoft.com/office/drawing/2014/main" id="{5076CFAA-A25C-4F4F-AE48-0CF86C819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268901" cy="6858000"/>
          </a:xfrm>
          <a:prstGeom prst="rect">
            <a:avLst/>
          </a:prstGeom>
        </p:spPr>
      </p:pic>
      <p:pic>
        <p:nvPicPr>
          <p:cNvPr id="5" name="Content Placeholder 6" descr="A close up of a logo&#10;&#10;Description automatically generated">
            <a:extLst>
              <a:ext uri="{FF2B5EF4-FFF2-40B4-BE49-F238E27FC236}">
                <a16:creationId xmlns:a16="http://schemas.microsoft.com/office/drawing/2014/main" id="{AED0579A-E263-4177-B0F9-9E2EBADFE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901" y="2673753"/>
            <a:ext cx="4923100" cy="4184247"/>
          </a:xfrm>
          <a:prstGeom prst="rect">
            <a:avLst/>
          </a:prstGeom>
        </p:spPr>
      </p:pic>
      <p:sp>
        <p:nvSpPr>
          <p:cNvPr id="6" name="TextBox 5">
            <a:extLst>
              <a:ext uri="{FF2B5EF4-FFF2-40B4-BE49-F238E27FC236}">
                <a16:creationId xmlns:a16="http://schemas.microsoft.com/office/drawing/2014/main" id="{4002489D-1252-4BBD-BCD3-4CF4E8003135}"/>
              </a:ext>
            </a:extLst>
          </p:cNvPr>
          <p:cNvSpPr txBox="1"/>
          <p:nvPr/>
        </p:nvSpPr>
        <p:spPr>
          <a:xfrm>
            <a:off x="196769" y="289367"/>
            <a:ext cx="636607" cy="369332"/>
          </a:xfrm>
          <a:prstGeom prst="rect">
            <a:avLst/>
          </a:prstGeom>
          <a:noFill/>
        </p:spPr>
        <p:txBody>
          <a:bodyPr wrap="square" rtlCol="0">
            <a:spAutoFit/>
          </a:bodyPr>
          <a:lstStyle/>
          <a:p>
            <a:r>
              <a:rPr lang="en-US" dirty="0"/>
              <a:t>]</a:t>
            </a:r>
            <a:r>
              <a:rPr lang="en-US" dirty="0">
                <a:solidFill>
                  <a:schemeClr val="bg1"/>
                </a:solidFill>
              </a:rPr>
              <a:t>(7)</a:t>
            </a:r>
            <a:endParaRPr lang="en-US" dirty="0"/>
          </a:p>
        </p:txBody>
      </p:sp>
      <p:sp>
        <p:nvSpPr>
          <p:cNvPr id="7" name="TextBox 6">
            <a:extLst>
              <a:ext uri="{FF2B5EF4-FFF2-40B4-BE49-F238E27FC236}">
                <a16:creationId xmlns:a16="http://schemas.microsoft.com/office/drawing/2014/main" id="{6DC7A45A-AE92-4D2F-ABE1-015516EC56D6}"/>
              </a:ext>
            </a:extLst>
          </p:cNvPr>
          <p:cNvSpPr txBox="1"/>
          <p:nvPr/>
        </p:nvSpPr>
        <p:spPr>
          <a:xfrm>
            <a:off x="11204294" y="2441200"/>
            <a:ext cx="532436"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3240898728"/>
      </p:ext>
    </p:extLst>
  </p:cSld>
  <p:clrMapOvr>
    <a:masterClrMapping/>
  </p:clrMapOvr>
  <mc:AlternateContent xmlns:mc="http://schemas.openxmlformats.org/markup-compatibility/2006" xmlns:p14="http://schemas.microsoft.com/office/powerpoint/2010/main">
    <mc:Choice Requires="p14">
      <p:transition spd="slow" p14:dur="2000" advTm="76145"/>
    </mc:Choice>
    <mc:Fallback xmlns="">
      <p:transition spd="slow" advTm="761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625712"/>
            <a:ext cx="9404723" cy="782958"/>
          </a:xfrm>
        </p:spPr>
        <p:txBody>
          <a:bodyPr/>
          <a:lstStyle/>
          <a:p>
            <a:r>
              <a:rPr lang="en-US" sz="3200" dirty="0">
                <a:solidFill>
                  <a:srgbClr val="FFC000"/>
                </a:solidFill>
              </a:rPr>
              <a:t>The Information Paradox</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528967"/>
            <a:ext cx="8946541" cy="4195481"/>
          </a:xfrm>
        </p:spPr>
        <p:txBody>
          <a:bodyPr>
            <a:normAutofit/>
          </a:bodyPr>
          <a:lstStyle/>
          <a:p>
            <a:pPr>
              <a:lnSpc>
                <a:spcPct val="150000"/>
              </a:lnSpc>
              <a:spcAft>
                <a:spcPts val="1800"/>
              </a:spcAft>
              <a:buClr>
                <a:schemeClr val="tx1"/>
              </a:buClr>
            </a:pPr>
            <a:r>
              <a:rPr lang="en-US" sz="2400" dirty="0"/>
              <a:t>Hawking Radiation gives rise to a question about information conservation</a:t>
            </a:r>
          </a:p>
          <a:p>
            <a:pPr>
              <a:lnSpc>
                <a:spcPct val="150000"/>
              </a:lnSpc>
              <a:spcAft>
                <a:spcPts val="1800"/>
              </a:spcAft>
              <a:buClr>
                <a:srgbClr val="FFC000"/>
              </a:buClr>
            </a:pPr>
            <a:r>
              <a:rPr lang="en-US" sz="2400" dirty="0">
                <a:solidFill>
                  <a:schemeClr val="tx2">
                    <a:lumMod val="25000"/>
                  </a:schemeClr>
                </a:solidFill>
              </a:rPr>
              <a:t>Properties such as spin of particles are lost once particles converge with Black Hole</a:t>
            </a:r>
          </a:p>
          <a:p>
            <a:pPr>
              <a:lnSpc>
                <a:spcPct val="150000"/>
              </a:lnSpc>
              <a:buClr>
                <a:srgbClr val="FFC000"/>
              </a:buClr>
            </a:pPr>
            <a:r>
              <a:rPr lang="en-US" sz="2400" dirty="0">
                <a:solidFill>
                  <a:schemeClr val="tx2">
                    <a:lumMod val="25000"/>
                  </a:schemeClr>
                </a:solidFill>
              </a:rPr>
              <a:t>Measurement of a temperature of Hawking Radiation confirms that Information is not conserved</a:t>
            </a:r>
          </a:p>
        </p:txBody>
      </p:sp>
    </p:spTree>
    <p:custDataLst>
      <p:tags r:id="rId1"/>
    </p:custDataLst>
    <p:extLst>
      <p:ext uri="{BB962C8B-B14F-4D97-AF65-F5344CB8AC3E}">
        <p14:creationId xmlns:p14="http://schemas.microsoft.com/office/powerpoint/2010/main" val="3208972136"/>
      </p:ext>
    </p:extLst>
  </p:cSld>
  <p:clrMapOvr>
    <a:masterClrMapping/>
  </p:clrMapOvr>
  <mc:AlternateContent xmlns:mc="http://schemas.openxmlformats.org/markup-compatibility/2006" xmlns:p14="http://schemas.microsoft.com/office/powerpoint/2010/main">
    <mc:Choice Requires="p14">
      <p:transition spd="slow" p14:dur="2000" advTm="34846"/>
    </mc:Choice>
    <mc:Fallback xmlns="">
      <p:transition spd="slow" advTm="34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FFFF"/>
                                      </p:to>
                                    </p:animClr>
                                    <p:animClr clrSpc="rgb" dir="cw">
                                      <p:cBhvr>
                                        <p:cTn id="7" dur="500" fill="hold"/>
                                        <p:tgtEl>
                                          <p:spTgt spid="3">
                                            <p:txEl>
                                              <p:pRg st="1" end="1"/>
                                            </p:txEl>
                                          </p:spTgt>
                                        </p:tgtEl>
                                        <p:attrNameLst>
                                          <p:attrName>fillcolor</p:attrName>
                                        </p:attrNameLst>
                                      </p:cBhvr>
                                      <p:to>
                                        <a:srgbClr val="FFFFFF"/>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FFFFFF"/>
                                      </p:to>
                                    </p:animClr>
                                    <p:animClr clrSpc="rgb" dir="cw">
                                      <p:cBhvr>
                                        <p:cTn id="14" dur="500" fill="hold"/>
                                        <p:tgtEl>
                                          <p:spTgt spid="3">
                                            <p:txEl>
                                              <p:pRg st="2" end="2"/>
                                            </p:txEl>
                                          </p:spTgt>
                                        </p:tgtEl>
                                        <p:attrNameLst>
                                          <p:attrName>fillcolor</p:attrName>
                                        </p:attrNameLst>
                                      </p:cBhvr>
                                      <p:to>
                                        <a:srgbClr val="FFFFFF"/>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C9DC42E-C174-444D-9248-FB2565D66A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76531C-0181-4D8D-B4C3-F87C73AE6366}"/>
              </a:ext>
            </a:extLst>
          </p:cNvPr>
          <p:cNvSpPr txBox="1"/>
          <p:nvPr/>
        </p:nvSpPr>
        <p:spPr>
          <a:xfrm>
            <a:off x="11532243" y="196770"/>
            <a:ext cx="659757" cy="381965"/>
          </a:xfrm>
          <a:prstGeom prst="rect">
            <a:avLst/>
          </a:prstGeom>
          <a:noFill/>
        </p:spPr>
        <p:txBody>
          <a:bodyPr wrap="square" rtlCol="0">
            <a:spAutoFit/>
          </a:bodyPr>
          <a:lstStyle/>
          <a:p>
            <a:r>
              <a:rPr lang="en-US" dirty="0">
                <a:solidFill>
                  <a:schemeClr val="bg1"/>
                </a:solidFill>
              </a:rPr>
              <a:t>(9)</a:t>
            </a:r>
          </a:p>
        </p:txBody>
      </p:sp>
    </p:spTree>
    <p:extLst>
      <p:ext uri="{BB962C8B-B14F-4D97-AF65-F5344CB8AC3E}">
        <p14:creationId xmlns:p14="http://schemas.microsoft.com/office/powerpoint/2010/main" val="1360577281"/>
      </p:ext>
    </p:extLst>
  </p:cSld>
  <p:clrMapOvr>
    <a:masterClrMapping/>
  </p:clrMapOvr>
  <mc:AlternateContent xmlns:mc="http://schemas.openxmlformats.org/markup-compatibility/2006" xmlns:p14="http://schemas.microsoft.com/office/powerpoint/2010/main">
    <mc:Choice Requires="p14">
      <p:transition spd="slow" p14:dur="2000" advTm="85067"/>
    </mc:Choice>
    <mc:Fallback xmlns="">
      <p:transition spd="slow" advTm="8506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61" name="Google Shape;761;p13"/>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16" name="Rectangle 15">
            <a:extLst>
              <a:ext uri="{FF2B5EF4-FFF2-40B4-BE49-F238E27FC236}">
                <a16:creationId xmlns:a16="http://schemas.microsoft.com/office/drawing/2014/main" id="{F596F821-B29B-4B07-8D65-FA809B0D8199}"/>
              </a:ext>
            </a:extLst>
          </p:cNvPr>
          <p:cNvSpPr/>
          <p:nvPr/>
        </p:nvSpPr>
        <p:spPr>
          <a:xfrm>
            <a:off x="0" y="0"/>
            <a:ext cx="12192000" cy="6858000"/>
          </a:xfrm>
          <a:prstGeom prst="rect">
            <a:avLst/>
          </a:prstGeom>
          <a:solidFill>
            <a:schemeClr val="dk1">
              <a:alpha val="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itle 4">
            <a:extLst>
              <a:ext uri="{FF2B5EF4-FFF2-40B4-BE49-F238E27FC236}">
                <a16:creationId xmlns:a16="http://schemas.microsoft.com/office/drawing/2014/main" id="{14E5188A-2188-4D96-8823-DC29D2367847}"/>
              </a:ext>
            </a:extLst>
          </p:cNvPr>
          <p:cNvSpPr txBox="1">
            <a:spLocks/>
          </p:cNvSpPr>
          <p:nvPr/>
        </p:nvSpPr>
        <p:spPr>
          <a:xfrm>
            <a:off x="2604800" y="2655800"/>
            <a:ext cx="6982400" cy="15464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pPr defTabSz="914400"/>
            <a:r>
              <a:rPr lang="en-US" sz="5500" kern="0" dirty="0">
                <a:latin typeface="Corbel Light" panose="020B0303020204020204" pitchFamily="34" charset="0"/>
                <a:cs typeface="Aharoni" panose="02010803020104030203" pitchFamily="2" charset="-79"/>
              </a:rPr>
              <a:t>Acoustic Black Holes</a:t>
            </a:r>
          </a:p>
        </p:txBody>
      </p:sp>
      <p:sp>
        <p:nvSpPr>
          <p:cNvPr id="17" name="Freeform: Shape 16">
            <a:extLst>
              <a:ext uri="{FF2B5EF4-FFF2-40B4-BE49-F238E27FC236}">
                <a16:creationId xmlns:a16="http://schemas.microsoft.com/office/drawing/2014/main" id="{13531E3D-6DF8-4C09-ABCB-2495401E00E6}"/>
              </a:ext>
            </a:extLst>
          </p:cNvPr>
          <p:cNvSpPr/>
          <p:nvPr/>
        </p:nvSpPr>
        <p:spPr>
          <a:xfrm flipV="1">
            <a:off x="2087107" y="-1"/>
            <a:ext cx="10143047" cy="2828376"/>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5E91948-C193-45D2-9E3E-8897C415A9CE}"/>
              </a:ext>
            </a:extLst>
          </p:cNvPr>
          <p:cNvSpPr/>
          <p:nvPr/>
        </p:nvSpPr>
        <p:spPr>
          <a:xfrm flipH="1">
            <a:off x="-38154" y="4060556"/>
            <a:ext cx="10143047" cy="2828377"/>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641626"/>
      </p:ext>
    </p:extLst>
  </p:cSld>
  <p:clrMapOvr>
    <a:masterClrMapping/>
  </p:clrMapOvr>
  <p:transition advTm="1131">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452718"/>
            <a:ext cx="9404723" cy="943596"/>
          </a:xfrm>
        </p:spPr>
        <p:txBody>
          <a:bodyPr/>
          <a:lstStyle/>
          <a:p>
            <a:r>
              <a:rPr lang="en-US" sz="3200" dirty="0">
                <a:solidFill>
                  <a:srgbClr val="FFC000"/>
                </a:solidFill>
              </a:rPr>
              <a:t>What is an Acoustic Black Hole?</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66076" y="1445742"/>
            <a:ext cx="10214496" cy="4534931"/>
          </a:xfrm>
        </p:spPr>
        <p:txBody>
          <a:bodyPr>
            <a:noAutofit/>
          </a:bodyPr>
          <a:lstStyle/>
          <a:p>
            <a:pPr>
              <a:lnSpc>
                <a:spcPct val="120000"/>
              </a:lnSpc>
              <a:spcAft>
                <a:spcPts val="1200"/>
              </a:spcAft>
              <a:buClr>
                <a:schemeClr val="tx1"/>
              </a:buClr>
            </a:pPr>
            <a:r>
              <a:rPr lang="en-US" sz="2400" dirty="0"/>
              <a:t>They aren’t black holes at all!</a:t>
            </a:r>
          </a:p>
          <a:p>
            <a:pPr>
              <a:lnSpc>
                <a:spcPct val="120000"/>
              </a:lnSpc>
              <a:spcAft>
                <a:spcPts val="1200"/>
              </a:spcAft>
              <a:buClr>
                <a:srgbClr val="FFC000"/>
              </a:buClr>
            </a:pPr>
            <a:r>
              <a:rPr lang="en-US" sz="2400" dirty="0">
                <a:solidFill>
                  <a:schemeClr val="tx2">
                    <a:lumMod val="25000"/>
                  </a:schemeClr>
                </a:solidFill>
              </a:rPr>
              <a:t>However, they work eerily with the same physics mechanisms</a:t>
            </a:r>
          </a:p>
          <a:p>
            <a:pPr>
              <a:lnSpc>
                <a:spcPct val="120000"/>
              </a:lnSpc>
              <a:spcAft>
                <a:spcPts val="1200"/>
              </a:spcAft>
              <a:buClr>
                <a:srgbClr val="FFC000"/>
              </a:buClr>
            </a:pPr>
            <a:r>
              <a:rPr lang="en-US" sz="2400" dirty="0">
                <a:solidFill>
                  <a:schemeClr val="tx2">
                    <a:lumMod val="25000"/>
                  </a:schemeClr>
                </a:solidFill>
              </a:rPr>
              <a:t>Fluid supercooled down to make local speed of sound slower than medium [2]</a:t>
            </a:r>
          </a:p>
          <a:p>
            <a:pPr>
              <a:lnSpc>
                <a:spcPct val="120000"/>
              </a:lnSpc>
              <a:spcAft>
                <a:spcPts val="1200"/>
              </a:spcAft>
              <a:buClr>
                <a:srgbClr val="FFC000"/>
              </a:buClr>
            </a:pPr>
            <a:r>
              <a:rPr lang="en-US" sz="2400" dirty="0">
                <a:solidFill>
                  <a:schemeClr val="tx2">
                    <a:lumMod val="25000"/>
                  </a:schemeClr>
                </a:solidFill>
              </a:rPr>
              <a:t>Analogous systems to rotating black holes; use sound waves instead of light</a:t>
            </a:r>
          </a:p>
        </p:txBody>
      </p:sp>
    </p:spTree>
    <p:custDataLst>
      <p:tags r:id="rId1"/>
    </p:custDataLst>
    <p:extLst>
      <p:ext uri="{BB962C8B-B14F-4D97-AF65-F5344CB8AC3E}">
        <p14:creationId xmlns:p14="http://schemas.microsoft.com/office/powerpoint/2010/main" val="3517754742"/>
      </p:ext>
    </p:extLst>
  </p:cSld>
  <p:clrMapOvr>
    <a:masterClrMapping/>
  </p:clrMapOvr>
  <mc:AlternateContent xmlns:mc="http://schemas.openxmlformats.org/markup-compatibility/2006" xmlns:p14="http://schemas.microsoft.com/office/powerpoint/2010/main">
    <mc:Choice Requires="p14">
      <p:transition spd="slow" p14:dur="2000" advTm="51146"/>
    </mc:Choice>
    <mc:Fallback xmlns="">
      <p:transition spd="slow" advTm="51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FFFF"/>
                                      </p:to>
                                    </p:animClr>
                                    <p:animClr clrSpc="rgb" dir="cw">
                                      <p:cBhvr>
                                        <p:cTn id="7" dur="500" fill="hold"/>
                                        <p:tgtEl>
                                          <p:spTgt spid="3">
                                            <p:txEl>
                                              <p:pRg st="1" end="1"/>
                                            </p:txEl>
                                          </p:spTgt>
                                        </p:tgtEl>
                                        <p:attrNameLst>
                                          <p:attrName>fillcolor</p:attrName>
                                        </p:attrNameLst>
                                      </p:cBhvr>
                                      <p:to>
                                        <a:srgbClr val="FFFFFF"/>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FFFFFF"/>
                                      </p:to>
                                    </p:animClr>
                                    <p:animClr clrSpc="rgb" dir="cw">
                                      <p:cBhvr>
                                        <p:cTn id="14" dur="500" fill="hold"/>
                                        <p:tgtEl>
                                          <p:spTgt spid="3">
                                            <p:txEl>
                                              <p:pRg st="2" end="2"/>
                                            </p:txEl>
                                          </p:spTgt>
                                        </p:tgtEl>
                                        <p:attrNameLst>
                                          <p:attrName>fillcolor</p:attrName>
                                        </p:attrNameLst>
                                      </p:cBhvr>
                                      <p:to>
                                        <a:srgbClr val="FFFFFF"/>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3" end="3"/>
                                            </p:txEl>
                                          </p:spTgt>
                                        </p:tgtEl>
                                        <p:attrNameLst>
                                          <p:attrName>style.color</p:attrName>
                                        </p:attrNameLst>
                                      </p:cBhvr>
                                      <p:to>
                                        <a:srgbClr val="FFFFFF"/>
                                      </p:to>
                                    </p:animClr>
                                    <p:animClr clrSpc="rgb" dir="cw">
                                      <p:cBhvr>
                                        <p:cTn id="21" dur="500" fill="hold"/>
                                        <p:tgtEl>
                                          <p:spTgt spid="3">
                                            <p:txEl>
                                              <p:pRg st="3" end="3"/>
                                            </p:txEl>
                                          </p:spTgt>
                                        </p:tgtEl>
                                        <p:attrNameLst>
                                          <p:attrName>fillcolor</p:attrName>
                                        </p:attrNameLst>
                                      </p:cBhvr>
                                      <p:to>
                                        <a:srgbClr val="FFFFFF"/>
                                      </p:to>
                                    </p:animClr>
                                    <p:set>
                                      <p:cBhvr>
                                        <p:cTn id="22" dur="500" fill="hold"/>
                                        <p:tgtEl>
                                          <p:spTgt spid="3">
                                            <p:txEl>
                                              <p:pRg st="3" end="3"/>
                                            </p:txEl>
                                          </p:spTgt>
                                        </p:tgtEl>
                                        <p:attrNameLst>
                                          <p:attrName>fill.type</p:attrName>
                                        </p:attrNameLst>
                                      </p:cBhvr>
                                      <p:to>
                                        <p:strVal val="solid"/>
                                      </p:to>
                                    </p:set>
                                    <p:set>
                                      <p:cBhvr>
                                        <p:cTn id="23"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B4C78FF-1EAC-42C1-B853-DE684CB53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75C63D2-9C3A-471E-BD6F-2C13C4ABC99F}"/>
              </a:ext>
            </a:extLst>
          </p:cNvPr>
          <p:cNvSpPr txBox="1"/>
          <p:nvPr/>
        </p:nvSpPr>
        <p:spPr>
          <a:xfrm>
            <a:off x="312517" y="196770"/>
            <a:ext cx="590309"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1622189528"/>
      </p:ext>
    </p:extLst>
  </p:cSld>
  <p:clrMapOvr>
    <a:masterClrMapping/>
  </p:clrMapOvr>
  <mc:AlternateContent xmlns:mc="http://schemas.openxmlformats.org/markup-compatibility/2006" xmlns:p14="http://schemas.microsoft.com/office/powerpoint/2010/main">
    <mc:Choice Requires="p14">
      <p:transition spd="slow" p14:dur="2000" advTm="29872"/>
    </mc:Choice>
    <mc:Fallback xmlns="">
      <p:transition spd="slow" advTm="298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452718"/>
            <a:ext cx="9404723" cy="894168"/>
          </a:xfrm>
        </p:spPr>
        <p:txBody>
          <a:bodyPr/>
          <a:lstStyle/>
          <a:p>
            <a:r>
              <a:rPr lang="en-US" sz="3200" dirty="0">
                <a:solidFill>
                  <a:srgbClr val="FFC000"/>
                </a:solidFill>
              </a:rPr>
              <a:t>Equations of the Acoustic Black Hole</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214522" y="1531972"/>
            <a:ext cx="8946541" cy="4195481"/>
          </a:xfrm>
        </p:spPr>
        <p:txBody>
          <a:bodyPr/>
          <a:lstStyle/>
          <a:p>
            <a:pPr>
              <a:buClr>
                <a:schemeClr val="tx1"/>
              </a:buClr>
            </a:pPr>
            <a:r>
              <a:rPr lang="en-US" dirty="0"/>
              <a:t>Continuity Eq for fluid flow</a:t>
            </a:r>
            <a:endParaRPr lang="en-US" dirty="0">
              <a:solidFill>
                <a:schemeClr val="tx2">
                  <a:lumMod val="25000"/>
                </a:schemeClr>
              </a:solidFill>
            </a:endParaRPr>
          </a:p>
          <a:p>
            <a:pPr>
              <a:buClr>
                <a:schemeClr val="tx1"/>
              </a:buClr>
            </a:pPr>
            <a:endParaRPr lang="en-US" dirty="0">
              <a:solidFill>
                <a:schemeClr val="tx2">
                  <a:lumMod val="25000"/>
                </a:schemeClr>
              </a:solidFill>
            </a:endParaRPr>
          </a:p>
          <a:p>
            <a:pPr>
              <a:buClr>
                <a:schemeClr val="tx1"/>
              </a:buClr>
            </a:pPr>
            <a:endParaRPr lang="en-US" dirty="0">
              <a:solidFill>
                <a:schemeClr val="tx2">
                  <a:lumMod val="25000"/>
                </a:schemeClr>
              </a:solidFill>
            </a:endParaRPr>
          </a:p>
          <a:p>
            <a:pPr>
              <a:buClr>
                <a:schemeClr val="tx1"/>
              </a:buClr>
            </a:pPr>
            <a:endParaRPr lang="en-US" dirty="0">
              <a:solidFill>
                <a:schemeClr val="tx2">
                  <a:lumMod val="25000"/>
                </a:schemeClr>
              </a:solidFill>
            </a:endParaRPr>
          </a:p>
          <a:p>
            <a:pPr>
              <a:buClr>
                <a:srgbClr val="FFC000"/>
              </a:buClr>
            </a:pPr>
            <a:r>
              <a:rPr lang="en-US" dirty="0">
                <a:solidFill>
                  <a:schemeClr val="tx2">
                    <a:lumMod val="25000"/>
                  </a:schemeClr>
                </a:solidFill>
              </a:rPr>
              <a:t>Euler's eq for fluid flow</a:t>
            </a:r>
          </a:p>
          <a:p>
            <a:pPr marL="0" indent="0">
              <a:buClr>
                <a:srgbClr val="FFC000"/>
              </a:buClr>
              <a:buNone/>
            </a:pPr>
            <a:r>
              <a:rPr lang="en-US" dirty="0">
                <a:solidFill>
                  <a:schemeClr val="tx2">
                    <a:lumMod val="25000"/>
                  </a:schemeClr>
                </a:solidFill>
              </a:rPr>
              <a:t>					</a:t>
            </a:r>
          </a:p>
          <a:p>
            <a:pPr marL="0" indent="0">
              <a:buClr>
                <a:srgbClr val="FFC000"/>
              </a:buClr>
              <a:buNone/>
            </a:pPr>
            <a:endParaRPr lang="en-US" dirty="0">
              <a:solidFill>
                <a:schemeClr val="tx2">
                  <a:lumMod val="2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964819F-60AA-4670-B3A6-A0BBBBCA0B5C}"/>
                  </a:ext>
                </a:extLst>
              </p:cNvPr>
              <p:cNvSpPr txBox="1"/>
              <p:nvPr/>
            </p:nvSpPr>
            <p:spPr>
              <a:xfrm>
                <a:off x="2343453" y="2279372"/>
                <a:ext cx="4508759"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500" i="1" smtClean="0">
                              <a:solidFill>
                                <a:srgbClr val="FFC000"/>
                              </a:solidFill>
                              <a:latin typeface="Cambria Math" panose="02040503050406030204" pitchFamily="18" charset="0"/>
                            </a:rPr>
                          </m:ctrlPr>
                        </m:sSubPr>
                        <m:e>
                          <m:r>
                            <a:rPr lang="en-US" sz="2500" i="1" smtClean="0">
                              <a:solidFill>
                                <a:srgbClr val="FFC000"/>
                              </a:solidFill>
                              <a:latin typeface="Cambria Math" panose="02040503050406030204" pitchFamily="18" charset="0"/>
                            </a:rPr>
                            <m:t>𝜕</m:t>
                          </m:r>
                        </m:e>
                        <m:sub>
                          <m:r>
                            <a:rPr lang="en-US" sz="2500" i="1" smtClean="0">
                              <a:solidFill>
                                <a:srgbClr val="FFC000"/>
                              </a:solidFill>
                              <a:latin typeface="Cambria Math" panose="02040503050406030204" pitchFamily="18" charset="0"/>
                            </a:rPr>
                            <m:t>𝑡</m:t>
                          </m:r>
                        </m:sub>
                      </m:sSub>
                      <m:r>
                        <a:rPr lang="en-US" sz="2500" i="1" smtClean="0">
                          <a:solidFill>
                            <a:srgbClr val="FFC000"/>
                          </a:solidFill>
                          <a:latin typeface="Cambria Math" panose="02040503050406030204" pitchFamily="18" charset="0"/>
                        </a:rPr>
                        <m:t>𝜌</m:t>
                      </m:r>
                      <m:r>
                        <a:rPr lang="en-US" sz="2500" i="1" smtClean="0">
                          <a:solidFill>
                            <a:srgbClr val="FFC000"/>
                          </a:solidFill>
                          <a:latin typeface="Cambria Math" panose="02040503050406030204" pitchFamily="18" charset="0"/>
                        </a:rPr>
                        <m:t>+</m:t>
                      </m:r>
                      <m:r>
                        <m:rPr>
                          <m:sty m:val="p"/>
                        </m:rPr>
                        <a:rPr lang="en-US" sz="2500" i="1" smtClean="0">
                          <a:solidFill>
                            <a:srgbClr val="FFC000"/>
                          </a:solidFill>
                          <a:latin typeface="Cambria Math" panose="02040503050406030204" pitchFamily="18" charset="0"/>
                        </a:rPr>
                        <m:t>∇</m:t>
                      </m:r>
                      <m:r>
                        <a:rPr lang="en-US" sz="2500" i="1" smtClean="0">
                          <a:solidFill>
                            <a:srgbClr val="FFC000"/>
                          </a:solidFill>
                          <a:latin typeface="Cambria Math" panose="02040503050406030204" pitchFamily="18" charset="0"/>
                        </a:rPr>
                        <m:t>⋅</m:t>
                      </m:r>
                      <m:d>
                        <m:dPr>
                          <m:ctrlPr>
                            <a:rPr lang="en-US" sz="2500" i="1" smtClean="0">
                              <a:solidFill>
                                <a:srgbClr val="FFC000"/>
                              </a:solidFill>
                              <a:latin typeface="Cambria Math" panose="02040503050406030204" pitchFamily="18" charset="0"/>
                            </a:rPr>
                          </m:ctrlPr>
                        </m:dPr>
                        <m:e>
                          <m:r>
                            <a:rPr lang="en-US" sz="2500" i="1" smtClean="0">
                              <a:solidFill>
                                <a:srgbClr val="FFC000"/>
                              </a:solidFill>
                              <a:latin typeface="Cambria Math" panose="02040503050406030204" pitchFamily="18" charset="0"/>
                            </a:rPr>
                            <m:t>𝑝𝑣</m:t>
                          </m:r>
                        </m:e>
                      </m:d>
                      <m:r>
                        <a:rPr lang="en-US" sz="2500" i="1" smtClean="0">
                          <a:solidFill>
                            <a:srgbClr val="FFC000"/>
                          </a:solidFill>
                          <a:latin typeface="Cambria Math" panose="02040503050406030204" pitchFamily="18" charset="0"/>
                        </a:rPr>
                        <m:t>=0</m:t>
                      </m:r>
                    </m:oMath>
                  </m:oMathPara>
                </a14:m>
                <a:endParaRPr lang="en-US" sz="2500" dirty="0">
                  <a:solidFill>
                    <a:srgbClr val="FFC000"/>
                  </a:solidFill>
                </a:endParaRPr>
              </a:p>
            </p:txBody>
          </p:sp>
        </mc:Choice>
        <mc:Fallback xmlns="">
          <p:sp>
            <p:nvSpPr>
              <p:cNvPr id="7" name="TextBox 6">
                <a:extLst>
                  <a:ext uri="{FF2B5EF4-FFF2-40B4-BE49-F238E27FC236}">
                    <a16:creationId xmlns:a16="http://schemas.microsoft.com/office/drawing/2014/main" id="{6964819F-60AA-4670-B3A6-A0BBBBCA0B5C}"/>
                  </a:ext>
                </a:extLst>
              </p:cNvPr>
              <p:cNvSpPr txBox="1">
                <a:spLocks noRot="1" noChangeAspect="1" noMove="1" noResize="1" noEditPoints="1" noAdjustHandles="1" noChangeArrowheads="1" noChangeShapeType="1" noTextEdit="1"/>
              </p:cNvSpPr>
              <p:nvPr/>
            </p:nvSpPr>
            <p:spPr>
              <a:xfrm>
                <a:off x="2343453" y="2279372"/>
                <a:ext cx="4508759" cy="3847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E6CC6A-FF07-42DB-A2E5-CD7D94C6405F}"/>
                  </a:ext>
                </a:extLst>
              </p:cNvPr>
              <p:cNvSpPr txBox="1"/>
              <p:nvPr/>
            </p:nvSpPr>
            <p:spPr>
              <a:xfrm>
                <a:off x="3108644" y="4049265"/>
                <a:ext cx="4148508" cy="7303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tx2">
                              <a:lumMod val="25000"/>
                            </a:schemeClr>
                          </a:solidFill>
                          <a:latin typeface="Cambria Math" panose="02040503050406030204" pitchFamily="18" charset="0"/>
                        </a:rPr>
                        <m:t>𝜌</m:t>
                      </m:r>
                      <m:f>
                        <m:fPr>
                          <m:ctrlPr>
                            <a:rPr lang="en-US" sz="2500" i="1" smtClean="0">
                              <a:solidFill>
                                <a:schemeClr val="tx2">
                                  <a:lumMod val="25000"/>
                                </a:schemeClr>
                              </a:solidFill>
                              <a:latin typeface="Cambria Math" panose="02040503050406030204" pitchFamily="18" charset="0"/>
                            </a:rPr>
                          </m:ctrlPr>
                        </m:fPr>
                        <m:num>
                          <m:r>
                            <a:rPr lang="en-US" sz="2500" i="1" smtClean="0">
                              <a:solidFill>
                                <a:schemeClr val="tx2">
                                  <a:lumMod val="25000"/>
                                </a:schemeClr>
                              </a:solidFill>
                              <a:latin typeface="Cambria Math" panose="02040503050406030204" pitchFamily="18" charset="0"/>
                            </a:rPr>
                            <m:t>ⅆ</m:t>
                          </m:r>
                          <m:r>
                            <a:rPr lang="en-US" sz="2500" i="1" smtClean="0">
                              <a:solidFill>
                                <a:schemeClr val="tx2">
                                  <a:lumMod val="25000"/>
                                </a:schemeClr>
                              </a:solidFill>
                              <a:latin typeface="Cambria Math" panose="02040503050406030204" pitchFamily="18" charset="0"/>
                            </a:rPr>
                            <m:t>𝑣</m:t>
                          </m:r>
                        </m:num>
                        <m:den>
                          <m:r>
                            <a:rPr lang="en-US" sz="2500" i="1" smtClean="0">
                              <a:solidFill>
                                <a:schemeClr val="tx2">
                                  <a:lumMod val="25000"/>
                                </a:schemeClr>
                              </a:solidFill>
                              <a:latin typeface="Cambria Math" panose="02040503050406030204" pitchFamily="18" charset="0"/>
                            </a:rPr>
                            <m:t>ⅆ</m:t>
                          </m:r>
                          <m:r>
                            <a:rPr lang="en-US" sz="2500" b="0" i="1" smtClean="0">
                              <a:solidFill>
                                <a:schemeClr val="tx2">
                                  <a:lumMod val="25000"/>
                                </a:schemeClr>
                              </a:solidFill>
                              <a:latin typeface="Cambria Math" panose="02040503050406030204" pitchFamily="18" charset="0"/>
                            </a:rPr>
                            <m:t>𝑡</m:t>
                          </m:r>
                        </m:den>
                      </m:f>
                      <m:r>
                        <a:rPr lang="en-US" sz="2500" i="1" smtClean="0">
                          <a:solidFill>
                            <a:schemeClr val="tx2">
                              <a:lumMod val="25000"/>
                            </a:schemeClr>
                          </a:solidFill>
                          <a:latin typeface="Cambria Math" panose="02040503050406030204" pitchFamily="18" charset="0"/>
                          <a:ea typeface="Cambria Math" panose="02040503050406030204" pitchFamily="18" charset="0"/>
                        </a:rPr>
                        <m:t>≡</m:t>
                      </m:r>
                      <m:r>
                        <a:rPr lang="en-US" sz="2500" i="1" smtClean="0">
                          <a:solidFill>
                            <a:schemeClr val="tx2">
                              <a:lumMod val="25000"/>
                            </a:schemeClr>
                          </a:solidFill>
                          <a:latin typeface="Cambria Math" panose="02040503050406030204" pitchFamily="18" charset="0"/>
                        </a:rPr>
                        <m:t>𝜌</m:t>
                      </m:r>
                      <m:r>
                        <a:rPr lang="en-US" sz="2500" b="0" i="1" smtClean="0">
                          <a:solidFill>
                            <a:schemeClr val="tx2">
                              <a:lumMod val="25000"/>
                            </a:schemeClr>
                          </a:solidFill>
                          <a:latin typeface="Cambria Math" panose="02040503050406030204" pitchFamily="18" charset="0"/>
                        </a:rPr>
                        <m:t> </m:t>
                      </m:r>
                      <m:d>
                        <m:dPr>
                          <m:begChr m:val="["/>
                          <m:endChr m:val="]"/>
                          <m:ctrlPr>
                            <a:rPr lang="en-US" sz="2500" i="1" smtClean="0">
                              <a:solidFill>
                                <a:schemeClr val="tx2">
                                  <a:lumMod val="25000"/>
                                </a:schemeClr>
                              </a:solidFill>
                              <a:latin typeface="Cambria Math" panose="02040503050406030204" pitchFamily="18" charset="0"/>
                            </a:rPr>
                          </m:ctrlPr>
                        </m:dPr>
                        <m:e>
                          <m:sSub>
                            <m:sSubPr>
                              <m:ctrlPr>
                                <a:rPr lang="en-US" sz="2500" i="1" smtClean="0">
                                  <a:solidFill>
                                    <a:schemeClr val="tx2">
                                      <a:lumMod val="25000"/>
                                    </a:schemeClr>
                                  </a:solidFill>
                                  <a:latin typeface="Cambria Math" panose="02040503050406030204" pitchFamily="18" charset="0"/>
                                </a:rPr>
                              </m:ctrlPr>
                            </m:sSubPr>
                            <m:e>
                              <m:r>
                                <a:rPr lang="en-US" sz="2500" i="1" smtClean="0">
                                  <a:solidFill>
                                    <a:schemeClr val="tx2">
                                      <a:lumMod val="25000"/>
                                    </a:schemeClr>
                                  </a:solidFill>
                                  <a:latin typeface="Cambria Math" panose="02040503050406030204" pitchFamily="18" charset="0"/>
                                </a:rPr>
                                <m:t>𝜕</m:t>
                              </m:r>
                            </m:e>
                            <m:sub>
                              <m:r>
                                <a:rPr lang="en-US" sz="2500" i="1" smtClean="0">
                                  <a:solidFill>
                                    <a:schemeClr val="tx2">
                                      <a:lumMod val="25000"/>
                                    </a:schemeClr>
                                  </a:solidFill>
                                  <a:latin typeface="Cambria Math" panose="02040503050406030204" pitchFamily="18" charset="0"/>
                                </a:rPr>
                                <m:t>𝑡</m:t>
                              </m:r>
                            </m:sub>
                          </m:sSub>
                          <m:r>
                            <a:rPr lang="en-US" sz="2500" i="1" smtClean="0">
                              <a:solidFill>
                                <a:schemeClr val="tx2">
                                  <a:lumMod val="25000"/>
                                </a:schemeClr>
                              </a:solidFill>
                              <a:latin typeface="Cambria Math" panose="02040503050406030204" pitchFamily="18" charset="0"/>
                            </a:rPr>
                            <m:t>𝑣</m:t>
                          </m:r>
                          <m:r>
                            <a:rPr lang="en-US" sz="2500" i="1" smtClean="0">
                              <a:solidFill>
                                <a:schemeClr val="tx2">
                                  <a:lumMod val="25000"/>
                                </a:schemeClr>
                              </a:solidFill>
                              <a:latin typeface="Cambria Math" panose="02040503050406030204" pitchFamily="18" charset="0"/>
                            </a:rPr>
                            <m:t>+</m:t>
                          </m:r>
                          <m:d>
                            <m:dPr>
                              <m:ctrlPr>
                                <a:rPr lang="en-US" sz="2500" i="1" smtClean="0">
                                  <a:solidFill>
                                    <a:schemeClr val="tx2">
                                      <a:lumMod val="25000"/>
                                    </a:schemeClr>
                                  </a:solidFill>
                                  <a:latin typeface="Cambria Math" panose="02040503050406030204" pitchFamily="18" charset="0"/>
                                </a:rPr>
                              </m:ctrlPr>
                            </m:dPr>
                            <m:e>
                              <m:r>
                                <a:rPr lang="en-US" sz="2500" i="1" smtClean="0">
                                  <a:solidFill>
                                    <a:schemeClr val="tx2">
                                      <a:lumMod val="25000"/>
                                    </a:schemeClr>
                                  </a:solidFill>
                                  <a:latin typeface="Cambria Math" panose="02040503050406030204" pitchFamily="18" charset="0"/>
                                </a:rPr>
                                <m:t>𝑣</m:t>
                              </m:r>
                              <m:r>
                                <a:rPr lang="en-US" sz="2500" i="1" smtClean="0">
                                  <a:solidFill>
                                    <a:schemeClr val="tx2">
                                      <a:lumMod val="25000"/>
                                    </a:schemeClr>
                                  </a:solidFill>
                                  <a:latin typeface="Cambria Math" panose="02040503050406030204" pitchFamily="18" charset="0"/>
                                </a:rPr>
                                <m:t>⋅</m:t>
                              </m:r>
                              <m:r>
                                <m:rPr>
                                  <m:sty m:val="p"/>
                                </m:rPr>
                                <a:rPr lang="en-US" sz="2500" i="1" smtClean="0">
                                  <a:solidFill>
                                    <a:schemeClr val="tx2">
                                      <a:lumMod val="25000"/>
                                    </a:schemeClr>
                                  </a:solidFill>
                                  <a:latin typeface="Cambria Math" panose="02040503050406030204" pitchFamily="18" charset="0"/>
                                </a:rPr>
                                <m:t>∇</m:t>
                              </m:r>
                            </m:e>
                          </m:d>
                          <m:r>
                            <a:rPr lang="en-US" sz="2500" i="1" smtClean="0">
                              <a:solidFill>
                                <a:schemeClr val="tx2">
                                  <a:lumMod val="25000"/>
                                </a:schemeClr>
                              </a:solidFill>
                              <a:latin typeface="Cambria Math" panose="02040503050406030204" pitchFamily="18" charset="0"/>
                            </a:rPr>
                            <m:t>𝑣</m:t>
                          </m:r>
                        </m:e>
                      </m:d>
                      <m:r>
                        <a:rPr lang="en-US" sz="2500" i="1" smtClean="0">
                          <a:solidFill>
                            <a:schemeClr val="tx2">
                              <a:lumMod val="25000"/>
                            </a:schemeClr>
                          </a:solidFill>
                          <a:latin typeface="Cambria Math" panose="02040503050406030204" pitchFamily="18" charset="0"/>
                        </a:rPr>
                        <m:t>=</m:t>
                      </m:r>
                      <m:r>
                        <a:rPr lang="en-US" sz="2500" i="1" smtClean="0">
                          <a:solidFill>
                            <a:schemeClr val="tx2">
                              <a:lumMod val="25000"/>
                            </a:schemeClr>
                          </a:solidFill>
                          <a:latin typeface="Cambria Math" panose="02040503050406030204" pitchFamily="18" charset="0"/>
                        </a:rPr>
                        <m:t>𝐹</m:t>
                      </m:r>
                    </m:oMath>
                  </m:oMathPara>
                </a14:m>
                <a:endParaRPr lang="en-US" sz="2500" dirty="0">
                  <a:solidFill>
                    <a:schemeClr val="tx2">
                      <a:lumMod val="25000"/>
                    </a:schemeClr>
                  </a:solidFill>
                </a:endParaRPr>
              </a:p>
            </p:txBody>
          </p:sp>
        </mc:Choice>
        <mc:Fallback xmlns="">
          <p:sp>
            <p:nvSpPr>
              <p:cNvPr id="8" name="TextBox 7">
                <a:extLst>
                  <a:ext uri="{FF2B5EF4-FFF2-40B4-BE49-F238E27FC236}">
                    <a16:creationId xmlns:a16="http://schemas.microsoft.com/office/drawing/2014/main" id="{E9E6CC6A-FF07-42DB-A2E5-CD7D94C6405F}"/>
                  </a:ext>
                </a:extLst>
              </p:cNvPr>
              <p:cNvSpPr txBox="1">
                <a:spLocks noRot="1" noChangeAspect="1" noMove="1" noResize="1" noEditPoints="1" noAdjustHandles="1" noChangeArrowheads="1" noChangeShapeType="1" noTextEdit="1"/>
              </p:cNvSpPr>
              <p:nvPr/>
            </p:nvSpPr>
            <p:spPr>
              <a:xfrm>
                <a:off x="3108644" y="4049265"/>
                <a:ext cx="4148508" cy="730393"/>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A8AFFB8-BCAC-467F-A0B7-8E37853E3511}"/>
              </a:ext>
            </a:extLst>
          </p:cNvPr>
          <p:cNvSpPr txBox="1"/>
          <p:nvPr/>
        </p:nvSpPr>
        <p:spPr>
          <a:xfrm>
            <a:off x="9873205" y="4409845"/>
            <a:ext cx="1041722"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885178440"/>
      </p:ext>
    </p:extLst>
  </p:cSld>
  <p:clrMapOvr>
    <a:masterClrMapping/>
  </p:clrMapOvr>
  <mc:AlternateContent xmlns:mc="http://schemas.openxmlformats.org/markup-compatibility/2006" xmlns:p14="http://schemas.microsoft.com/office/powerpoint/2010/main">
    <mc:Choice Requires="p14">
      <p:transition spd="slow" p14:dur="2000" advTm="18163"/>
    </mc:Choice>
    <mc:Fallback xmlns="">
      <p:transition spd="slow" advTm="18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FFFFFF"/>
                                      </p:to>
                                    </p:animClr>
                                    <p:animClr clrSpc="rgb" dir="cw">
                                      <p:cBhvr>
                                        <p:cTn id="7" dur="500" fill="hold"/>
                                        <p:tgtEl>
                                          <p:spTgt spid="3">
                                            <p:txEl>
                                              <p:pRg st="4" end="4"/>
                                            </p:txEl>
                                          </p:spTgt>
                                        </p:tgtEl>
                                        <p:attrNameLst>
                                          <p:attrName>fillcolor</p:attrName>
                                        </p:attrNameLst>
                                      </p:cBhvr>
                                      <p:to>
                                        <a:srgbClr val="FFFFFF"/>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8">
                                            <p:txEl>
                                              <p:pRg st="0" end="0"/>
                                            </p:txEl>
                                          </p:spTgt>
                                        </p:tgtEl>
                                        <p:attrNameLst>
                                          <p:attrName>style.color</p:attrName>
                                        </p:attrNameLst>
                                      </p:cBhvr>
                                      <p:to>
                                        <a:srgbClr val="FFC000"/>
                                      </p:to>
                                    </p:animClr>
                                    <p:animClr clrSpc="rgb" dir="cw">
                                      <p:cBhvr>
                                        <p:cTn id="12" dur="500" fill="hold"/>
                                        <p:tgtEl>
                                          <p:spTgt spid="8">
                                            <p:txEl>
                                              <p:pRg st="0" end="0"/>
                                            </p:txEl>
                                          </p:spTgt>
                                        </p:tgtEl>
                                        <p:attrNameLst>
                                          <p:attrName>fillcolor</p:attrName>
                                        </p:attrNameLst>
                                      </p:cBhvr>
                                      <p:to>
                                        <a:srgbClr val="FFC000"/>
                                      </p:to>
                                    </p:animClr>
                                    <p:set>
                                      <p:cBhvr>
                                        <p:cTn id="13" dur="500" fill="hold"/>
                                        <p:tgtEl>
                                          <p:spTgt spid="8">
                                            <p:txEl>
                                              <p:pRg st="0" end="0"/>
                                            </p:txEl>
                                          </p:spTgt>
                                        </p:tgtEl>
                                        <p:attrNameLst>
                                          <p:attrName>fill.type</p:attrName>
                                        </p:attrNameLst>
                                      </p:cBhvr>
                                      <p:to>
                                        <p:strVal val="solid"/>
                                      </p:to>
                                    </p:set>
                                    <p:set>
                                      <p:cBhvr>
                                        <p:cTn id="14"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441143"/>
            <a:ext cx="9404723" cy="1400530"/>
          </a:xfrm>
        </p:spPr>
        <p:txBody>
          <a:bodyPr/>
          <a:lstStyle/>
          <a:p>
            <a:r>
              <a:rPr lang="en-US" sz="3200" dirty="0">
                <a:solidFill>
                  <a:srgbClr val="FFC000"/>
                </a:solidFill>
              </a:rPr>
              <a:t>The Acoustic Metric</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472151"/>
            <a:ext cx="8946541" cy="4195481"/>
          </a:xfrm>
        </p:spPr>
        <p:txBody>
          <a:bodyPr/>
          <a:lstStyle/>
          <a:p>
            <a:pPr>
              <a:buClr>
                <a:schemeClr val="tx1"/>
              </a:buClr>
            </a:pPr>
            <a:r>
              <a:rPr lang="en-US" dirty="0"/>
              <a:t>The acoustic metric:</a:t>
            </a:r>
          </a:p>
          <a:p>
            <a:pPr marL="0" indent="0">
              <a:buClr>
                <a:srgbClr val="FFC000"/>
              </a:buClr>
              <a:buNone/>
            </a:pPr>
            <a:r>
              <a:rPr lang="en-US" dirty="0">
                <a:solidFill>
                  <a:schemeClr val="tx2">
                    <a:lumMod val="25000"/>
                  </a:schemeClr>
                </a:solidFill>
              </a:rPr>
              <a:t>	</a:t>
            </a:r>
          </a:p>
          <a:p>
            <a:pPr marL="0" indent="0">
              <a:buClr>
                <a:srgbClr val="FFC000"/>
              </a:buClr>
              <a:buNone/>
            </a:pPr>
            <a:endParaRPr lang="en-US" dirty="0">
              <a:solidFill>
                <a:schemeClr val="tx2">
                  <a:lumMod val="25000"/>
                </a:schemeClr>
              </a:solidFill>
            </a:endParaRPr>
          </a:p>
          <a:p>
            <a:pPr marL="0" indent="0">
              <a:buClr>
                <a:srgbClr val="FFC000"/>
              </a:buClr>
              <a:buNone/>
            </a:pPr>
            <a:endParaRPr lang="en-US" dirty="0">
              <a:solidFill>
                <a:schemeClr val="tx2">
                  <a:lumMod val="25000"/>
                </a:schemeClr>
              </a:solidFill>
            </a:endParaRPr>
          </a:p>
          <a:p>
            <a:pPr marL="0" indent="0">
              <a:buClr>
                <a:srgbClr val="FFC000"/>
              </a:buClr>
              <a:buNone/>
            </a:pPr>
            <a:endParaRPr lang="en-US" dirty="0">
              <a:solidFill>
                <a:schemeClr val="tx2">
                  <a:lumMod val="25000"/>
                </a:schemeClr>
              </a:solidFill>
            </a:endParaRPr>
          </a:p>
          <a:p>
            <a:pPr marL="0" indent="0">
              <a:buClr>
                <a:srgbClr val="FFC000"/>
              </a:buClr>
              <a:buNone/>
            </a:pPr>
            <a:r>
              <a:rPr lang="en-US" dirty="0">
                <a:solidFill>
                  <a:schemeClr val="tx2">
                    <a:lumMod val="25000"/>
                  </a:schemeClr>
                </a:solidFill>
              </a:rPr>
              <a:t>							</a:t>
            </a:r>
          </a:p>
          <a:p>
            <a:pPr>
              <a:buClr>
                <a:srgbClr val="FFC000"/>
              </a:buClr>
            </a:pPr>
            <a:r>
              <a:rPr lang="en-US" dirty="0">
                <a:solidFill>
                  <a:schemeClr val="tx2">
                    <a:lumMod val="25000"/>
                  </a:schemeClr>
                </a:solidFill>
              </a:rPr>
              <a:t>Space-time interval:</a:t>
            </a:r>
          </a:p>
          <a:p>
            <a:pPr marL="0" indent="0">
              <a:buClr>
                <a:srgbClr val="FFC000"/>
              </a:buClr>
              <a:buNone/>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BFD9FD-24E4-4C08-85DE-AC92D527F8F6}"/>
                  </a:ext>
                </a:extLst>
              </p:cNvPr>
              <p:cNvSpPr txBox="1"/>
              <p:nvPr/>
            </p:nvSpPr>
            <p:spPr>
              <a:xfrm>
                <a:off x="1778044" y="5056400"/>
                <a:ext cx="9780306" cy="658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tx2">
                              <a:lumMod val="25000"/>
                            </a:schemeClr>
                          </a:solidFill>
                          <a:latin typeface="Cambria Math" panose="02040503050406030204" pitchFamily="18" charset="0"/>
                        </a:rPr>
                        <m:t>ⅆ</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𝑠</m:t>
                          </m:r>
                        </m:e>
                        <m:sup>
                          <m:r>
                            <a:rPr lang="en-US" sz="2500" i="1" smtClean="0">
                              <a:solidFill>
                                <a:schemeClr val="tx2">
                                  <a:lumMod val="25000"/>
                                </a:schemeClr>
                              </a:solidFill>
                              <a:latin typeface="Cambria Math" panose="02040503050406030204" pitchFamily="18" charset="0"/>
                            </a:rPr>
                            <m:t>2</m:t>
                          </m:r>
                        </m:sup>
                      </m:sSup>
                      <m:r>
                        <a:rPr lang="en-US" sz="2500" i="1">
                          <a:solidFill>
                            <a:schemeClr val="tx2">
                              <a:lumMod val="25000"/>
                            </a:schemeClr>
                          </a:solidFill>
                          <a:latin typeface="Cambria Math" panose="02040503050406030204" pitchFamily="18" charset="0"/>
                          <a:ea typeface="Cambria Math" panose="02040503050406030204" pitchFamily="18" charset="0"/>
                        </a:rPr>
                        <m:t>≡</m:t>
                      </m:r>
                      <m:sSub>
                        <m:sSubPr>
                          <m:ctrlPr>
                            <a:rPr lang="en-US" sz="2500" i="1" smtClean="0">
                              <a:solidFill>
                                <a:schemeClr val="tx2">
                                  <a:lumMod val="25000"/>
                                </a:schemeClr>
                              </a:solidFill>
                              <a:latin typeface="Cambria Math" panose="02040503050406030204" pitchFamily="18" charset="0"/>
                              <a:ea typeface="Cambria Math" panose="02040503050406030204" pitchFamily="18" charset="0"/>
                            </a:rPr>
                          </m:ctrlPr>
                        </m:sSubPr>
                        <m:e>
                          <m:r>
                            <a:rPr lang="en-US" sz="2500" b="0" i="1" smtClean="0">
                              <a:solidFill>
                                <a:schemeClr val="tx2">
                                  <a:lumMod val="25000"/>
                                </a:schemeClr>
                              </a:solidFill>
                              <a:latin typeface="Cambria Math" panose="02040503050406030204" pitchFamily="18" charset="0"/>
                              <a:ea typeface="Cambria Math" panose="02040503050406030204" pitchFamily="18" charset="0"/>
                            </a:rPr>
                            <m:t>𝑔</m:t>
                          </m:r>
                        </m:e>
                        <m:sub>
                          <m:r>
                            <a:rPr lang="en-US" sz="2500" b="0" i="1" smtClean="0">
                              <a:solidFill>
                                <a:schemeClr val="tx2">
                                  <a:lumMod val="25000"/>
                                </a:schemeClr>
                              </a:solidFill>
                              <a:latin typeface="Cambria Math" panose="02040503050406030204" pitchFamily="18" charset="0"/>
                              <a:ea typeface="Cambria Math" panose="02040503050406030204" pitchFamily="18" charset="0"/>
                            </a:rPr>
                            <m:t>𝑢𝑣</m:t>
                          </m:r>
                        </m:sub>
                      </m:sSub>
                      <m:sSup>
                        <m:sSupPr>
                          <m:ctrlPr>
                            <a:rPr lang="en-US" sz="2500" i="1" smtClean="0">
                              <a:solidFill>
                                <a:schemeClr val="tx2">
                                  <a:lumMod val="25000"/>
                                </a:schemeClr>
                              </a:solidFill>
                              <a:latin typeface="Cambria Math" panose="02040503050406030204" pitchFamily="18" charset="0"/>
                              <a:ea typeface="Cambria Math" panose="02040503050406030204" pitchFamily="18" charset="0"/>
                            </a:rPr>
                          </m:ctrlPr>
                        </m:sSupPr>
                        <m:e>
                          <m:r>
                            <a:rPr lang="en-US" sz="2500" b="0" i="1" smtClean="0">
                              <a:solidFill>
                                <a:schemeClr val="tx2">
                                  <a:lumMod val="25000"/>
                                </a:schemeClr>
                              </a:solidFill>
                              <a:latin typeface="Cambria Math" panose="02040503050406030204" pitchFamily="18" charset="0"/>
                              <a:ea typeface="Cambria Math" panose="02040503050406030204" pitchFamily="18" charset="0"/>
                            </a:rPr>
                            <m:t>𝑑𝑥</m:t>
                          </m:r>
                        </m:e>
                        <m:sup>
                          <m:r>
                            <a:rPr lang="en-US" sz="2500" i="1" smtClean="0">
                              <a:solidFill>
                                <a:schemeClr val="tx2">
                                  <a:lumMod val="25000"/>
                                </a:schemeClr>
                              </a:solidFill>
                              <a:latin typeface="Cambria Math" panose="02040503050406030204" pitchFamily="18" charset="0"/>
                              <a:ea typeface="Cambria Math" panose="02040503050406030204" pitchFamily="18" charset="0"/>
                            </a:rPr>
                            <m:t>𝜇</m:t>
                          </m:r>
                        </m:sup>
                      </m:sSup>
                      <m:r>
                        <a:rPr lang="en-US" sz="2500" i="1" smtClean="0">
                          <a:solidFill>
                            <a:schemeClr val="tx2">
                              <a:lumMod val="25000"/>
                            </a:schemeClr>
                          </a:solidFill>
                          <a:latin typeface="Cambria Math" panose="02040503050406030204" pitchFamily="18" charset="0"/>
                        </a:rPr>
                        <m:t>ⅆ</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𝑥</m:t>
                          </m:r>
                        </m:e>
                        <m:sup>
                          <m:r>
                            <a:rPr lang="en-US" sz="2500" i="1" smtClean="0">
                              <a:solidFill>
                                <a:schemeClr val="tx2">
                                  <a:lumMod val="25000"/>
                                </a:schemeClr>
                              </a:solidFill>
                              <a:latin typeface="Cambria Math" panose="02040503050406030204" pitchFamily="18" charset="0"/>
                            </a:rPr>
                            <m:t>𝑣</m:t>
                          </m:r>
                        </m:sup>
                      </m:sSup>
                      <m:r>
                        <a:rPr lang="en-US" sz="2500" i="1" smtClean="0">
                          <a:solidFill>
                            <a:schemeClr val="tx2">
                              <a:lumMod val="25000"/>
                            </a:schemeClr>
                          </a:solidFill>
                          <a:latin typeface="Cambria Math" panose="02040503050406030204" pitchFamily="18" charset="0"/>
                        </a:rPr>
                        <m:t>=</m:t>
                      </m:r>
                      <m:f>
                        <m:fPr>
                          <m:ctrlPr>
                            <a:rPr lang="en-US" sz="2500" i="1" smtClean="0">
                              <a:solidFill>
                                <a:schemeClr val="tx2">
                                  <a:lumMod val="25000"/>
                                </a:schemeClr>
                              </a:solidFill>
                              <a:latin typeface="Cambria Math" panose="02040503050406030204" pitchFamily="18" charset="0"/>
                            </a:rPr>
                          </m:ctrlPr>
                        </m:fPr>
                        <m:num>
                          <m:sSub>
                            <m:sSubPr>
                              <m:ctrlPr>
                                <a:rPr lang="en-US" sz="2500" i="1" smtClean="0">
                                  <a:solidFill>
                                    <a:schemeClr val="tx2">
                                      <a:lumMod val="25000"/>
                                    </a:schemeClr>
                                  </a:solidFill>
                                  <a:latin typeface="Cambria Math" panose="02040503050406030204" pitchFamily="18" charset="0"/>
                                </a:rPr>
                              </m:ctrlPr>
                            </m:sSubPr>
                            <m:e>
                              <m:r>
                                <a:rPr lang="en-US" sz="2500" i="1" smtClean="0">
                                  <a:solidFill>
                                    <a:schemeClr val="tx2">
                                      <a:lumMod val="25000"/>
                                    </a:schemeClr>
                                  </a:solidFill>
                                  <a:latin typeface="Cambria Math" panose="02040503050406030204" pitchFamily="18" charset="0"/>
                                </a:rPr>
                                <m:t>𝜌</m:t>
                              </m:r>
                            </m:e>
                            <m:sub>
                              <m:r>
                                <a:rPr lang="en-US" sz="2500" i="1" smtClean="0">
                                  <a:solidFill>
                                    <a:schemeClr val="tx2">
                                      <a:lumMod val="25000"/>
                                    </a:schemeClr>
                                  </a:solidFill>
                                  <a:latin typeface="Cambria Math" panose="02040503050406030204" pitchFamily="18" charset="0"/>
                                </a:rPr>
                                <m:t>0</m:t>
                              </m:r>
                            </m:sub>
                          </m:sSub>
                          <m:r>
                            <a:rPr lang="en-US" sz="2500" b="0" i="1" smtClean="0">
                              <a:solidFill>
                                <a:schemeClr val="tx2">
                                  <a:lumMod val="25000"/>
                                </a:schemeClr>
                              </a:solidFill>
                              <a:latin typeface="Cambria Math" panose="02040503050406030204" pitchFamily="18" charset="0"/>
                            </a:rPr>
                            <m:t> </m:t>
                          </m:r>
                        </m:num>
                        <m:den>
                          <m:r>
                            <a:rPr lang="en-US" sz="2500" i="1" smtClean="0">
                              <a:solidFill>
                                <a:schemeClr val="tx2">
                                  <a:lumMod val="25000"/>
                                </a:schemeClr>
                              </a:solidFill>
                              <a:latin typeface="Cambria Math" panose="02040503050406030204" pitchFamily="18" charset="0"/>
                            </a:rPr>
                            <m:t>𝑐</m:t>
                          </m:r>
                        </m:den>
                      </m:f>
                      <m:d>
                        <m:dPr>
                          <m:begChr m:val="["/>
                          <m:endChr m:val="]"/>
                          <m:ctrlPr>
                            <a:rPr lang="en-US" sz="2500" i="1" smtClean="0">
                              <a:solidFill>
                                <a:schemeClr val="tx2">
                                  <a:lumMod val="25000"/>
                                </a:schemeClr>
                              </a:solidFill>
                              <a:latin typeface="Cambria Math" panose="02040503050406030204" pitchFamily="18" charset="0"/>
                            </a:rPr>
                          </m:ctrlPr>
                        </m:dPr>
                        <m:e>
                          <m:r>
                            <a:rPr lang="en-US" sz="2500" b="0" i="1" smtClean="0">
                              <a:solidFill>
                                <a:schemeClr val="tx2">
                                  <a:lumMod val="25000"/>
                                </a:schemeClr>
                              </a:solidFill>
                              <a:latin typeface="Cambria Math" panose="02040503050406030204" pitchFamily="18" charset="0"/>
                            </a:rPr>
                            <m:t>  </m:t>
                          </m:r>
                          <m:r>
                            <a:rPr lang="en-US" sz="2500" i="1" smtClean="0">
                              <a:solidFill>
                                <a:schemeClr val="tx2">
                                  <a:lumMod val="25000"/>
                                </a:schemeClr>
                              </a:solidFill>
                              <a:latin typeface="Cambria Math" panose="02040503050406030204" pitchFamily="18" charset="0"/>
                            </a:rPr>
                            <m:t>−</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𝑐</m:t>
                              </m:r>
                            </m:e>
                            <m:sup>
                              <m:r>
                                <a:rPr lang="en-US" sz="2500" i="1" smtClean="0">
                                  <a:solidFill>
                                    <a:schemeClr val="tx2">
                                      <a:lumMod val="25000"/>
                                    </a:schemeClr>
                                  </a:solidFill>
                                  <a:latin typeface="Cambria Math" panose="02040503050406030204" pitchFamily="18" charset="0"/>
                                </a:rPr>
                                <m:t>2</m:t>
                              </m:r>
                            </m:sup>
                          </m:sSup>
                          <m:r>
                            <a:rPr lang="en-US" sz="2500" i="1" smtClean="0">
                              <a:solidFill>
                                <a:schemeClr val="tx2">
                                  <a:lumMod val="25000"/>
                                </a:schemeClr>
                              </a:solidFill>
                              <a:latin typeface="Cambria Math" panose="02040503050406030204" pitchFamily="18" charset="0"/>
                            </a:rPr>
                            <m:t>ⅆ</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𝑡</m:t>
                              </m:r>
                            </m:e>
                            <m:sup>
                              <m:r>
                                <a:rPr lang="en-US" sz="2500" i="1" smtClean="0">
                                  <a:solidFill>
                                    <a:schemeClr val="tx2">
                                      <a:lumMod val="25000"/>
                                    </a:schemeClr>
                                  </a:solidFill>
                                  <a:latin typeface="Cambria Math" panose="02040503050406030204" pitchFamily="18" charset="0"/>
                                </a:rPr>
                                <m:t>2</m:t>
                              </m:r>
                            </m:sup>
                          </m:sSup>
                          <m:r>
                            <a:rPr lang="en-US" sz="2500" i="1" smtClean="0">
                              <a:solidFill>
                                <a:schemeClr val="tx2">
                                  <a:lumMod val="25000"/>
                                </a:schemeClr>
                              </a:solidFill>
                              <a:latin typeface="Cambria Math" panose="02040503050406030204" pitchFamily="18" charset="0"/>
                            </a:rPr>
                            <m:t>+</m:t>
                          </m:r>
                          <m:d>
                            <m:dPr>
                              <m:ctrlPr>
                                <a:rPr lang="en-US" sz="2500" i="1" smtClean="0">
                                  <a:solidFill>
                                    <a:schemeClr val="tx2">
                                      <a:lumMod val="25000"/>
                                    </a:schemeClr>
                                  </a:solidFill>
                                  <a:latin typeface="Cambria Math" panose="02040503050406030204" pitchFamily="18" charset="0"/>
                                </a:rPr>
                              </m:ctrlPr>
                            </m:dPr>
                            <m:e>
                              <m:r>
                                <a:rPr lang="en-US" sz="2500" i="1" smtClean="0">
                                  <a:solidFill>
                                    <a:schemeClr val="tx2">
                                      <a:lumMod val="25000"/>
                                    </a:schemeClr>
                                  </a:solidFill>
                                  <a:latin typeface="Cambria Math" panose="02040503050406030204" pitchFamily="18" charset="0"/>
                                </a:rPr>
                                <m:t>ⅆ</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𝑥</m:t>
                                  </m:r>
                                </m:e>
                                <m:sup>
                                  <m:r>
                                    <a:rPr lang="en-US" sz="2500" i="1" smtClean="0">
                                      <a:solidFill>
                                        <a:schemeClr val="tx2">
                                          <a:lumMod val="25000"/>
                                        </a:schemeClr>
                                      </a:solidFill>
                                      <a:latin typeface="Cambria Math" panose="02040503050406030204" pitchFamily="18" charset="0"/>
                                    </a:rPr>
                                    <m:t>ⅈ</m:t>
                                  </m:r>
                                </m:sup>
                              </m:sSup>
                              <m:r>
                                <a:rPr lang="en-US" sz="2500" i="1" smtClean="0">
                                  <a:solidFill>
                                    <a:schemeClr val="tx2">
                                      <a:lumMod val="25000"/>
                                    </a:schemeClr>
                                  </a:solidFill>
                                  <a:latin typeface="Cambria Math" panose="02040503050406030204" pitchFamily="18" charset="0"/>
                                </a:rPr>
                                <m:t>−</m:t>
                              </m:r>
                              <m:sSubSup>
                                <m:sSubSupPr>
                                  <m:ctrlPr>
                                    <a:rPr lang="en-US" sz="2500" i="1" smtClean="0">
                                      <a:solidFill>
                                        <a:schemeClr val="tx2">
                                          <a:lumMod val="25000"/>
                                        </a:schemeClr>
                                      </a:solidFill>
                                      <a:latin typeface="Cambria Math" panose="02040503050406030204" pitchFamily="18" charset="0"/>
                                    </a:rPr>
                                  </m:ctrlPr>
                                </m:sSubSupPr>
                                <m:e>
                                  <m:r>
                                    <a:rPr lang="en-US" sz="2500" i="1" smtClean="0">
                                      <a:solidFill>
                                        <a:schemeClr val="tx2">
                                          <a:lumMod val="25000"/>
                                        </a:schemeClr>
                                      </a:solidFill>
                                      <a:latin typeface="Cambria Math" panose="02040503050406030204" pitchFamily="18" charset="0"/>
                                    </a:rPr>
                                    <m:t>𝑣</m:t>
                                  </m:r>
                                </m:e>
                                <m:sub>
                                  <m:r>
                                    <a:rPr lang="en-US" sz="2500" i="1" smtClean="0">
                                      <a:solidFill>
                                        <a:schemeClr val="tx2">
                                          <a:lumMod val="25000"/>
                                        </a:schemeClr>
                                      </a:solidFill>
                                      <a:latin typeface="Cambria Math" panose="02040503050406030204" pitchFamily="18" charset="0"/>
                                    </a:rPr>
                                    <m:t>0</m:t>
                                  </m:r>
                                </m:sub>
                                <m:sup>
                                  <m:r>
                                    <a:rPr lang="en-US" sz="2500" i="1" smtClean="0">
                                      <a:solidFill>
                                        <a:schemeClr val="tx2">
                                          <a:lumMod val="25000"/>
                                        </a:schemeClr>
                                      </a:solidFill>
                                      <a:latin typeface="Cambria Math" panose="02040503050406030204" pitchFamily="18" charset="0"/>
                                    </a:rPr>
                                    <m:t>𝑖</m:t>
                                  </m:r>
                                </m:sup>
                              </m:sSubSup>
                              <m:r>
                                <a:rPr lang="en-US" sz="2500" i="1" smtClean="0">
                                  <a:solidFill>
                                    <a:schemeClr val="tx2">
                                      <a:lumMod val="25000"/>
                                    </a:schemeClr>
                                  </a:solidFill>
                                  <a:latin typeface="Cambria Math" panose="02040503050406030204" pitchFamily="18" charset="0"/>
                                </a:rPr>
                                <m:t>ⅆ</m:t>
                              </m:r>
                              <m:r>
                                <a:rPr lang="en-US" sz="2500" i="1" smtClean="0">
                                  <a:solidFill>
                                    <a:schemeClr val="tx2">
                                      <a:lumMod val="25000"/>
                                    </a:schemeClr>
                                  </a:solidFill>
                                  <a:latin typeface="Cambria Math" panose="02040503050406030204" pitchFamily="18" charset="0"/>
                                </a:rPr>
                                <m:t>𝑡</m:t>
                              </m:r>
                            </m:e>
                          </m:d>
                          <m:r>
                            <a:rPr lang="en-US" sz="2500" b="0" i="1" smtClean="0">
                              <a:solidFill>
                                <a:schemeClr val="tx2">
                                  <a:lumMod val="25000"/>
                                </a:schemeClr>
                              </a:solidFill>
                              <a:latin typeface="Cambria Math" panose="02040503050406030204" pitchFamily="18" charset="0"/>
                            </a:rPr>
                            <m:t> </m:t>
                          </m:r>
                          <m:sSub>
                            <m:sSubPr>
                              <m:ctrlPr>
                                <a:rPr lang="en-US" sz="2500" i="1" smtClean="0">
                                  <a:solidFill>
                                    <a:schemeClr val="tx2">
                                      <a:lumMod val="25000"/>
                                    </a:schemeClr>
                                  </a:solidFill>
                                  <a:latin typeface="Cambria Math" panose="02040503050406030204" pitchFamily="18" charset="0"/>
                                </a:rPr>
                              </m:ctrlPr>
                            </m:sSubPr>
                            <m:e>
                              <m:r>
                                <a:rPr lang="en-US" sz="2500" i="1" smtClean="0">
                                  <a:solidFill>
                                    <a:schemeClr val="tx2">
                                      <a:lumMod val="25000"/>
                                    </a:schemeClr>
                                  </a:solidFill>
                                  <a:latin typeface="Cambria Math" panose="02040503050406030204" pitchFamily="18" charset="0"/>
                                </a:rPr>
                                <m:t>𝛿</m:t>
                              </m:r>
                            </m:e>
                            <m:sub>
                              <m:r>
                                <a:rPr lang="en-US" sz="2500" i="1" smtClean="0">
                                  <a:solidFill>
                                    <a:schemeClr val="tx2">
                                      <a:lumMod val="25000"/>
                                    </a:schemeClr>
                                  </a:solidFill>
                                  <a:latin typeface="Cambria Math" panose="02040503050406030204" pitchFamily="18" charset="0"/>
                                </a:rPr>
                                <m:t>𝑖𝑗</m:t>
                              </m:r>
                            </m:sub>
                          </m:sSub>
                          <m:d>
                            <m:dPr>
                              <m:ctrlPr>
                                <a:rPr lang="en-US" sz="2500" i="1" smtClean="0">
                                  <a:solidFill>
                                    <a:schemeClr val="tx2">
                                      <a:lumMod val="25000"/>
                                    </a:schemeClr>
                                  </a:solidFill>
                                  <a:latin typeface="Cambria Math" panose="02040503050406030204" pitchFamily="18" charset="0"/>
                                </a:rPr>
                              </m:ctrlPr>
                            </m:dPr>
                            <m:e>
                              <m:r>
                                <a:rPr lang="en-US" sz="2500" i="1" smtClean="0">
                                  <a:solidFill>
                                    <a:schemeClr val="tx2">
                                      <a:lumMod val="25000"/>
                                    </a:schemeClr>
                                  </a:solidFill>
                                  <a:latin typeface="Cambria Math" panose="02040503050406030204" pitchFamily="18" charset="0"/>
                                </a:rPr>
                                <m:t>ⅆ</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𝑥</m:t>
                                  </m:r>
                                </m:e>
                                <m:sup>
                                  <m:r>
                                    <a:rPr lang="en-US" sz="2500" i="1" smtClean="0">
                                      <a:solidFill>
                                        <a:schemeClr val="tx2">
                                          <a:lumMod val="25000"/>
                                        </a:schemeClr>
                                      </a:solidFill>
                                      <a:latin typeface="Cambria Math" panose="02040503050406030204" pitchFamily="18" charset="0"/>
                                    </a:rPr>
                                    <m:t>𝑗</m:t>
                                  </m:r>
                                </m:sup>
                              </m:sSup>
                              <m:r>
                                <a:rPr lang="en-US" sz="2500" i="1" smtClean="0">
                                  <a:solidFill>
                                    <a:schemeClr val="tx2">
                                      <a:lumMod val="25000"/>
                                    </a:schemeClr>
                                  </a:solidFill>
                                  <a:latin typeface="Cambria Math" panose="02040503050406030204" pitchFamily="18" charset="0"/>
                                </a:rPr>
                                <m:t>−</m:t>
                              </m:r>
                              <m:sSubSup>
                                <m:sSubSupPr>
                                  <m:ctrlPr>
                                    <a:rPr lang="en-US" sz="2500" i="1" smtClean="0">
                                      <a:solidFill>
                                        <a:schemeClr val="tx2">
                                          <a:lumMod val="25000"/>
                                        </a:schemeClr>
                                      </a:solidFill>
                                      <a:latin typeface="Cambria Math" panose="02040503050406030204" pitchFamily="18" charset="0"/>
                                    </a:rPr>
                                  </m:ctrlPr>
                                </m:sSubSupPr>
                                <m:e>
                                  <m:r>
                                    <a:rPr lang="en-US" sz="2500" i="1" smtClean="0">
                                      <a:solidFill>
                                        <a:schemeClr val="tx2">
                                          <a:lumMod val="25000"/>
                                        </a:schemeClr>
                                      </a:solidFill>
                                      <a:latin typeface="Cambria Math" panose="02040503050406030204" pitchFamily="18" charset="0"/>
                                    </a:rPr>
                                    <m:t>𝑣</m:t>
                                  </m:r>
                                </m:e>
                                <m:sub>
                                  <m:r>
                                    <a:rPr lang="en-US" sz="2500" i="1" smtClean="0">
                                      <a:solidFill>
                                        <a:schemeClr val="tx2">
                                          <a:lumMod val="25000"/>
                                        </a:schemeClr>
                                      </a:solidFill>
                                      <a:latin typeface="Cambria Math" panose="02040503050406030204" pitchFamily="18" charset="0"/>
                                    </a:rPr>
                                    <m:t>0</m:t>
                                  </m:r>
                                </m:sub>
                                <m:sup>
                                  <m:r>
                                    <a:rPr lang="en-US" sz="2500" i="1" smtClean="0">
                                      <a:solidFill>
                                        <a:schemeClr val="tx2">
                                          <a:lumMod val="25000"/>
                                        </a:schemeClr>
                                      </a:solidFill>
                                      <a:latin typeface="Cambria Math" panose="02040503050406030204" pitchFamily="18" charset="0"/>
                                    </a:rPr>
                                    <m:t>𝑗</m:t>
                                  </m:r>
                                </m:sup>
                              </m:sSubSup>
                              <m:r>
                                <a:rPr lang="en-US" sz="2500" i="1" smtClean="0">
                                  <a:solidFill>
                                    <a:schemeClr val="tx2">
                                      <a:lumMod val="25000"/>
                                    </a:schemeClr>
                                  </a:solidFill>
                                  <a:latin typeface="Cambria Math" panose="02040503050406030204" pitchFamily="18" charset="0"/>
                                </a:rPr>
                                <m:t>ⅆ</m:t>
                              </m:r>
                              <m:r>
                                <a:rPr lang="en-US" sz="2500" i="1" smtClean="0">
                                  <a:solidFill>
                                    <a:schemeClr val="tx2">
                                      <a:lumMod val="25000"/>
                                    </a:schemeClr>
                                  </a:solidFill>
                                  <a:latin typeface="Cambria Math" panose="02040503050406030204" pitchFamily="18" charset="0"/>
                                </a:rPr>
                                <m:t>𝑡</m:t>
                              </m:r>
                            </m:e>
                          </m:d>
                          <m:r>
                            <a:rPr lang="en-US" sz="2500" b="0" i="1" smtClean="0">
                              <a:solidFill>
                                <a:schemeClr val="tx2">
                                  <a:lumMod val="25000"/>
                                </a:schemeClr>
                              </a:solidFill>
                              <a:latin typeface="Cambria Math" panose="02040503050406030204" pitchFamily="18" charset="0"/>
                            </a:rPr>
                            <m:t>  </m:t>
                          </m:r>
                        </m:e>
                      </m:d>
                    </m:oMath>
                  </m:oMathPara>
                </a14:m>
                <a:endParaRPr lang="en-US" sz="2500" dirty="0">
                  <a:solidFill>
                    <a:schemeClr val="tx2">
                      <a:lumMod val="25000"/>
                    </a:schemeClr>
                  </a:solidFill>
                </a:endParaRPr>
              </a:p>
            </p:txBody>
          </p:sp>
        </mc:Choice>
        <mc:Fallback xmlns="">
          <p:sp>
            <p:nvSpPr>
              <p:cNvPr id="7" name="TextBox 6">
                <a:extLst>
                  <a:ext uri="{FF2B5EF4-FFF2-40B4-BE49-F238E27FC236}">
                    <a16:creationId xmlns:a16="http://schemas.microsoft.com/office/drawing/2014/main" id="{77BFD9FD-24E4-4C08-85DE-AC92D527F8F6}"/>
                  </a:ext>
                </a:extLst>
              </p:cNvPr>
              <p:cNvSpPr txBox="1">
                <a:spLocks noRot="1" noChangeAspect="1" noMove="1" noResize="1" noEditPoints="1" noAdjustHandles="1" noChangeArrowheads="1" noChangeShapeType="1" noTextEdit="1"/>
              </p:cNvSpPr>
              <p:nvPr/>
            </p:nvSpPr>
            <p:spPr>
              <a:xfrm>
                <a:off x="1778044" y="5056400"/>
                <a:ext cx="9780306" cy="658898"/>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1117F825-182A-46D5-885F-7F1E7BA09EDF}"/>
              </a:ext>
            </a:extLst>
          </p:cNvPr>
          <p:cNvGrpSpPr/>
          <p:nvPr/>
        </p:nvGrpSpPr>
        <p:grpSpPr>
          <a:xfrm>
            <a:off x="1778044" y="2431226"/>
            <a:ext cx="4917628" cy="1417311"/>
            <a:chOff x="1778044" y="2431226"/>
            <a:chExt cx="4917628" cy="141731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04002A-3873-4DDD-8682-BE792AB39DC4}"/>
                    </a:ext>
                  </a:extLst>
                </p:cNvPr>
                <p:cNvSpPr txBox="1"/>
                <p:nvPr/>
              </p:nvSpPr>
              <p:spPr>
                <a:xfrm>
                  <a:off x="1778044" y="2431226"/>
                  <a:ext cx="4917628" cy="14173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500" b="0" i="1" smtClean="0">
                                <a:solidFill>
                                  <a:srgbClr val="FFC000"/>
                                </a:solidFill>
                                <a:latin typeface="Cambria Math" panose="02040503050406030204" pitchFamily="18" charset="0"/>
                              </a:rPr>
                            </m:ctrlPr>
                          </m:sSubPr>
                          <m:e>
                            <m:r>
                              <a:rPr lang="en-US" sz="2500" b="0" i="1" smtClean="0">
                                <a:solidFill>
                                  <a:srgbClr val="FFC000"/>
                                </a:solidFill>
                                <a:latin typeface="Cambria Math" panose="02040503050406030204" pitchFamily="18" charset="0"/>
                              </a:rPr>
                              <m:t>𝑔</m:t>
                            </m:r>
                          </m:e>
                          <m:sub>
                            <m:r>
                              <a:rPr lang="en-US" sz="2500" b="0" i="1" smtClean="0">
                                <a:solidFill>
                                  <a:srgbClr val="FFC000"/>
                                </a:solidFill>
                                <a:latin typeface="Cambria Math" panose="02040503050406030204" pitchFamily="18" charset="0"/>
                                <a:ea typeface="Cambria Math" panose="02040503050406030204" pitchFamily="18" charset="0"/>
                              </a:rPr>
                              <m:t>𝜇</m:t>
                            </m:r>
                            <m:r>
                              <a:rPr lang="en-US" sz="2500" b="0" i="1" smtClean="0">
                                <a:solidFill>
                                  <a:srgbClr val="FFC000"/>
                                </a:solidFill>
                                <a:latin typeface="Cambria Math" panose="02040503050406030204" pitchFamily="18" charset="0"/>
                              </a:rPr>
                              <m:t>𝑣</m:t>
                            </m:r>
                          </m:sub>
                        </m:sSub>
                        <m:r>
                          <a:rPr lang="en-US" sz="2500" b="0" i="1" smtClean="0">
                            <a:solidFill>
                              <a:srgbClr val="FFC000"/>
                            </a:solidFill>
                            <a:latin typeface="Cambria Math" panose="02040503050406030204" pitchFamily="18" charset="0"/>
                            <a:ea typeface="Cambria Math" panose="02040503050406030204" pitchFamily="18" charset="0"/>
                          </a:rPr>
                          <m:t>≡ </m:t>
                        </m:r>
                        <m:f>
                          <m:fPr>
                            <m:ctrlPr>
                              <a:rPr lang="en-US" sz="2500" b="0" i="1" smtClean="0">
                                <a:solidFill>
                                  <a:srgbClr val="FFC000"/>
                                </a:solidFill>
                                <a:latin typeface="Cambria Math" panose="02040503050406030204" pitchFamily="18" charset="0"/>
                                <a:ea typeface="Cambria Math" panose="02040503050406030204" pitchFamily="18" charset="0"/>
                              </a:rPr>
                            </m:ctrlPr>
                          </m:fPr>
                          <m:num>
                            <m:sSub>
                              <m:sSubPr>
                                <m:ctrlPr>
                                  <a:rPr lang="en-US" sz="2500" b="0" i="1" smtClean="0">
                                    <a:solidFill>
                                      <a:srgbClr val="FFC000"/>
                                    </a:solidFill>
                                    <a:latin typeface="Cambria Math" panose="02040503050406030204" pitchFamily="18" charset="0"/>
                                    <a:ea typeface="Cambria Math" panose="02040503050406030204" pitchFamily="18" charset="0"/>
                                  </a:rPr>
                                </m:ctrlPr>
                              </m:sSubPr>
                              <m:e>
                                <m:r>
                                  <a:rPr lang="en-US" sz="2500" b="0" i="1" smtClean="0">
                                    <a:solidFill>
                                      <a:srgbClr val="FFC000"/>
                                    </a:solidFill>
                                    <a:latin typeface="Cambria Math" panose="02040503050406030204" pitchFamily="18" charset="0"/>
                                    <a:ea typeface="Cambria Math" panose="02040503050406030204" pitchFamily="18" charset="0"/>
                                  </a:rPr>
                                  <m:t>𝜌</m:t>
                                </m:r>
                              </m:e>
                              <m:sub>
                                <m:r>
                                  <a:rPr lang="en-US" sz="2500" b="0" i="1" smtClean="0">
                                    <a:solidFill>
                                      <a:srgbClr val="FFC000"/>
                                    </a:solidFill>
                                    <a:latin typeface="Cambria Math" panose="02040503050406030204" pitchFamily="18" charset="0"/>
                                    <a:ea typeface="Cambria Math" panose="02040503050406030204" pitchFamily="18" charset="0"/>
                                  </a:rPr>
                                  <m:t>0</m:t>
                                </m:r>
                              </m:sub>
                            </m:sSub>
                          </m:num>
                          <m:den>
                            <m:r>
                              <a:rPr lang="en-US" sz="2500" b="0" i="1" smtClean="0">
                                <a:solidFill>
                                  <a:srgbClr val="FFC000"/>
                                </a:solidFill>
                                <a:latin typeface="Cambria Math" panose="02040503050406030204" pitchFamily="18" charset="0"/>
                                <a:ea typeface="Cambria Math" panose="02040503050406030204" pitchFamily="18" charset="0"/>
                              </a:rPr>
                              <m:t>𝑐</m:t>
                            </m:r>
                          </m:den>
                        </m:f>
                        <m:r>
                          <a:rPr lang="en-US" sz="2500" b="0" i="1" smtClean="0">
                            <a:solidFill>
                              <a:srgbClr val="FFC000"/>
                            </a:solidFill>
                            <a:latin typeface="Cambria Math" panose="02040503050406030204" pitchFamily="18" charset="0"/>
                            <a:ea typeface="Cambria Math" panose="02040503050406030204" pitchFamily="18" charset="0"/>
                          </a:rPr>
                          <m:t>   </m:t>
                        </m:r>
                        <m:d>
                          <m:dPr>
                            <m:begChr m:val="["/>
                            <m:endChr m:val="]"/>
                            <m:ctrlPr>
                              <a:rPr lang="en-US" sz="2500" b="0" i="1" smtClean="0">
                                <a:solidFill>
                                  <a:srgbClr val="FFC000"/>
                                </a:solidFill>
                                <a:latin typeface="Cambria Math" panose="02040503050406030204" pitchFamily="18" charset="0"/>
                                <a:ea typeface="Cambria Math" panose="02040503050406030204" pitchFamily="18" charset="0"/>
                              </a:rPr>
                            </m:ctrlPr>
                          </m:dPr>
                          <m:e>
                            <m:eqArr>
                              <m:eqArrPr>
                                <m:ctrlPr>
                                  <a:rPr lang="en-US" sz="2500" b="0" i="1" smtClean="0">
                                    <a:solidFill>
                                      <a:srgbClr val="FFC000"/>
                                    </a:solidFill>
                                    <a:latin typeface="Cambria Math" panose="02040503050406030204" pitchFamily="18" charset="0"/>
                                    <a:ea typeface="Cambria Math" panose="02040503050406030204" pitchFamily="18" charset="0"/>
                                  </a:rPr>
                                </m:ctrlPr>
                              </m:eqArrPr>
                              <m:e>
                                <m:r>
                                  <a:rPr lang="en-US" sz="2500" b="0" i="1" smtClean="0">
                                    <a:solidFill>
                                      <a:srgbClr val="FFC000"/>
                                    </a:solidFill>
                                    <a:latin typeface="Cambria Math" panose="02040503050406030204" pitchFamily="18" charset="0"/>
                                    <a:ea typeface="Cambria Math" panose="02040503050406030204" pitchFamily="18" charset="0"/>
                                  </a:rPr>
                                  <m:t>  </m:t>
                                </m:r>
                                <m:m>
                                  <m:mPr>
                                    <m:mcs>
                                      <m:mc>
                                        <m:mcPr>
                                          <m:count m:val="2"/>
                                          <m:mcJc m:val="center"/>
                                        </m:mcPr>
                                      </m:mc>
                                    </m:mcs>
                                    <m:ctrlPr>
                                      <a:rPr lang="en-US" sz="2500" b="0" i="1" smtClean="0">
                                        <a:solidFill>
                                          <a:srgbClr val="FFC000"/>
                                        </a:solidFill>
                                        <a:latin typeface="Cambria Math" panose="02040503050406030204" pitchFamily="18" charset="0"/>
                                        <a:ea typeface="Cambria Math" panose="02040503050406030204" pitchFamily="18" charset="0"/>
                                      </a:rPr>
                                    </m:ctrlPr>
                                  </m:mPr>
                                  <m:mr>
                                    <m:e>
                                      <m:eqArr>
                                        <m:eqArrPr>
                                          <m:ctrlPr>
                                            <a:rPr lang="en-US" sz="2500" i="1">
                                              <a:solidFill>
                                                <a:srgbClr val="FFC000"/>
                                              </a:solidFill>
                                              <a:latin typeface="Cambria Math" panose="02040503050406030204" pitchFamily="18" charset="0"/>
                                              <a:ea typeface="Cambria Math" panose="02040503050406030204" pitchFamily="18" charset="0"/>
                                            </a:rPr>
                                          </m:ctrlPr>
                                        </m:eqArrPr>
                                        <m:e>
                                          <m:r>
                                            <m:rPr>
                                              <m:brk m:alnAt="7"/>
                                            </m:rPr>
                                            <a:rPr lang="en-US" sz="2500" i="1">
                                              <a:solidFill>
                                                <a:srgbClr val="FFC000"/>
                                              </a:solidFill>
                                              <a:latin typeface="Cambria Math" panose="02040503050406030204" pitchFamily="18" charset="0"/>
                                              <a:ea typeface="Cambria Math" panose="02040503050406030204" pitchFamily="18" charset="0"/>
                                            </a:rPr>
                                            <m:t>−</m:t>
                                          </m:r>
                                          <m:r>
                                            <a:rPr lang="en-US" sz="2500" i="1">
                                              <a:solidFill>
                                                <a:srgbClr val="FFC000"/>
                                              </a:solidFill>
                                              <a:latin typeface="Cambria Math" panose="02040503050406030204" pitchFamily="18" charset="0"/>
                                              <a:ea typeface="Cambria Math" panose="02040503050406030204" pitchFamily="18" charset="0"/>
                                            </a:rPr>
                                            <m:t>(</m:t>
                                          </m:r>
                                          <m:sSup>
                                            <m:sSupPr>
                                              <m:ctrlPr>
                                                <a:rPr lang="en-US" sz="2500" i="1">
                                                  <a:solidFill>
                                                    <a:srgbClr val="FFC000"/>
                                                  </a:solidFill>
                                                  <a:latin typeface="Cambria Math" panose="02040503050406030204" pitchFamily="18" charset="0"/>
                                                  <a:ea typeface="Cambria Math" panose="02040503050406030204" pitchFamily="18" charset="0"/>
                                                </a:rPr>
                                              </m:ctrlPr>
                                            </m:sSupPr>
                                            <m:e>
                                              <m:r>
                                                <a:rPr lang="en-US" sz="2500" i="1">
                                                  <a:solidFill>
                                                    <a:srgbClr val="FFC000"/>
                                                  </a:solidFill>
                                                  <a:latin typeface="Cambria Math" panose="02040503050406030204" pitchFamily="18" charset="0"/>
                                                  <a:ea typeface="Cambria Math" panose="02040503050406030204" pitchFamily="18" charset="0"/>
                                                </a:rPr>
                                                <m:t>𝑐</m:t>
                                              </m:r>
                                            </m:e>
                                            <m:sup>
                                              <m:r>
                                                <a:rPr lang="en-US" sz="2500" i="1">
                                                  <a:solidFill>
                                                    <a:srgbClr val="FFC000"/>
                                                  </a:solidFill>
                                                  <a:latin typeface="Cambria Math" panose="02040503050406030204" pitchFamily="18" charset="0"/>
                                                  <a:ea typeface="Cambria Math" panose="02040503050406030204" pitchFamily="18" charset="0"/>
                                                </a:rPr>
                                                <m:t>2</m:t>
                                              </m:r>
                                            </m:sup>
                                          </m:sSup>
                                          <m:r>
                                            <m:rPr>
                                              <m:brk m:alnAt="7"/>
                                            </m:rPr>
                                            <a:rPr lang="en-US" sz="2500" i="1">
                                              <a:solidFill>
                                                <a:srgbClr val="FFC000"/>
                                              </a:solidFill>
                                              <a:latin typeface="Cambria Math" panose="02040503050406030204" pitchFamily="18" charset="0"/>
                                              <a:ea typeface="Cambria Math" panose="02040503050406030204" pitchFamily="18" charset="0"/>
                                            </a:rPr>
                                            <m:t>−</m:t>
                                          </m:r>
                                          <m:sSubSup>
                                            <m:sSubSupPr>
                                              <m:ctrlPr>
                                                <a:rPr lang="en-US" sz="2500" i="1">
                                                  <a:solidFill>
                                                    <a:srgbClr val="FFC000"/>
                                                  </a:solidFill>
                                                  <a:latin typeface="Cambria Math" panose="02040503050406030204" pitchFamily="18" charset="0"/>
                                                  <a:ea typeface="Cambria Math" panose="02040503050406030204" pitchFamily="18" charset="0"/>
                                                </a:rPr>
                                              </m:ctrlPr>
                                            </m:sSubSupPr>
                                            <m:e>
                                              <m:r>
                                                <a:rPr lang="en-US" sz="2500" i="1">
                                                  <a:solidFill>
                                                    <a:srgbClr val="FFC000"/>
                                                  </a:solidFill>
                                                  <a:latin typeface="Cambria Math" panose="02040503050406030204" pitchFamily="18" charset="0"/>
                                                  <a:ea typeface="Cambria Math" panose="02040503050406030204" pitchFamily="18" charset="0"/>
                                                </a:rPr>
                                                <m:t>𝑣</m:t>
                                              </m:r>
                                            </m:e>
                                            <m:sub>
                                              <m:r>
                                                <a:rPr lang="en-US" sz="2500" i="1">
                                                  <a:solidFill>
                                                    <a:srgbClr val="FFC000"/>
                                                  </a:solidFill>
                                                  <a:latin typeface="Cambria Math" panose="02040503050406030204" pitchFamily="18" charset="0"/>
                                                  <a:ea typeface="Cambria Math" panose="02040503050406030204" pitchFamily="18" charset="0"/>
                                                </a:rPr>
                                                <m:t>0</m:t>
                                              </m:r>
                                            </m:sub>
                                            <m:sup>
                                              <m:r>
                                                <a:rPr lang="en-US" sz="2500" i="1">
                                                  <a:solidFill>
                                                    <a:srgbClr val="FFC000"/>
                                                  </a:solidFill>
                                                  <a:latin typeface="Cambria Math" panose="02040503050406030204" pitchFamily="18" charset="0"/>
                                                  <a:ea typeface="Cambria Math" panose="02040503050406030204" pitchFamily="18" charset="0"/>
                                                </a:rPr>
                                                <m:t>2</m:t>
                                              </m:r>
                                            </m:sup>
                                          </m:sSubSup>
                                          <m:r>
                                            <m:rPr>
                                              <m:brk m:alnAt="7"/>
                                            </m:rPr>
                                            <a:rPr lang="en-US" sz="2500" i="1">
                                              <a:solidFill>
                                                <a:srgbClr val="FFC000"/>
                                              </a:solidFill>
                                              <a:latin typeface="Cambria Math" panose="02040503050406030204" pitchFamily="18" charset="0"/>
                                              <a:ea typeface="Cambria Math" panose="02040503050406030204" pitchFamily="18" charset="0"/>
                                            </a:rPr>
                                            <m:t>)</m:t>
                                          </m:r>
                                        </m:e>
                                        <m:e>
                                          <m:r>
                                            <a:rPr lang="en-US" sz="2500" i="1" smtClean="0">
                                              <a:solidFill>
                                                <a:srgbClr val="FFC000"/>
                                              </a:solidFill>
                                              <a:latin typeface="Cambria Math" panose="02040503050406030204" pitchFamily="18" charset="0"/>
                                              <a:ea typeface="Cambria Math" panose="02040503050406030204" pitchFamily="18" charset="0"/>
                                            </a:rPr>
                                            <m:t>⋯⋯⋯⋯</m:t>
                                          </m:r>
                                        </m:e>
                                      </m:eqArr>
                                    </m:e>
                                    <m:e>
                                      <m:eqArr>
                                        <m:eqArrPr>
                                          <m:ctrlPr>
                                            <a:rPr lang="en-US" sz="2500" i="1">
                                              <a:solidFill>
                                                <a:srgbClr val="FFC000"/>
                                              </a:solidFill>
                                              <a:latin typeface="Cambria Math" panose="02040503050406030204" pitchFamily="18" charset="0"/>
                                              <a:ea typeface="Cambria Math" panose="02040503050406030204" pitchFamily="18" charset="0"/>
                                            </a:rPr>
                                          </m:ctrlPr>
                                        </m:eqArrPr>
                                        <m:e>
                                          <m:r>
                                            <a:rPr lang="en-US" sz="2500" i="1">
                                              <a:solidFill>
                                                <a:srgbClr val="FFC000"/>
                                              </a:solidFill>
                                              <a:latin typeface="Cambria Math" panose="02040503050406030204" pitchFamily="18" charset="0"/>
                                              <a:ea typeface="Cambria Math" panose="02040503050406030204" pitchFamily="18" charset="0"/>
                                            </a:rPr>
                                            <m:t>−</m:t>
                                          </m:r>
                                          <m:sSubSup>
                                            <m:sSubSupPr>
                                              <m:ctrlPr>
                                                <a:rPr lang="en-US" sz="2500" i="1">
                                                  <a:solidFill>
                                                    <a:srgbClr val="FFC000"/>
                                                  </a:solidFill>
                                                  <a:latin typeface="Cambria Math" panose="02040503050406030204" pitchFamily="18" charset="0"/>
                                                  <a:ea typeface="Cambria Math" panose="02040503050406030204" pitchFamily="18" charset="0"/>
                                                </a:rPr>
                                              </m:ctrlPr>
                                            </m:sSubSupPr>
                                            <m:e>
                                              <m:r>
                                                <a:rPr lang="en-US" sz="2500" i="1">
                                                  <a:solidFill>
                                                    <a:srgbClr val="FFC000"/>
                                                  </a:solidFill>
                                                  <a:latin typeface="Cambria Math" panose="02040503050406030204" pitchFamily="18" charset="0"/>
                                                  <a:ea typeface="Cambria Math" panose="02040503050406030204" pitchFamily="18" charset="0"/>
                                                </a:rPr>
                                                <m:t>𝑣</m:t>
                                              </m:r>
                                            </m:e>
                                            <m:sub>
                                              <m:r>
                                                <a:rPr lang="en-US" sz="2500" i="1">
                                                  <a:solidFill>
                                                    <a:srgbClr val="FFC000"/>
                                                  </a:solidFill>
                                                  <a:latin typeface="Cambria Math" panose="02040503050406030204" pitchFamily="18" charset="0"/>
                                                  <a:ea typeface="Cambria Math" panose="02040503050406030204" pitchFamily="18" charset="0"/>
                                                </a:rPr>
                                                <m:t>0</m:t>
                                              </m:r>
                                            </m:sub>
                                            <m:sup>
                                              <m:r>
                                                <a:rPr lang="en-US" sz="2500" i="1">
                                                  <a:solidFill>
                                                    <a:srgbClr val="FFC000"/>
                                                  </a:solidFill>
                                                  <a:latin typeface="Cambria Math" panose="02040503050406030204" pitchFamily="18" charset="0"/>
                                                  <a:ea typeface="Cambria Math" panose="02040503050406030204" pitchFamily="18" charset="0"/>
                                                </a:rPr>
                                                <m:t>𝑗</m:t>
                                              </m:r>
                                            </m:sup>
                                          </m:sSubSup>
                                        </m:e>
                                        <m:e>
                                          <m:r>
                                            <a:rPr lang="en-US" sz="2500" i="1" smtClean="0">
                                              <a:solidFill>
                                                <a:srgbClr val="FFC000"/>
                                              </a:solidFill>
                                              <a:latin typeface="Cambria Math" panose="02040503050406030204" pitchFamily="18" charset="0"/>
                                              <a:ea typeface="Cambria Math" panose="02040503050406030204" pitchFamily="18" charset="0"/>
                                            </a:rPr>
                                            <m:t>⋯⋯⋯</m:t>
                                          </m:r>
                                        </m:e>
                                      </m:eqArr>
                                    </m:e>
                                  </m:mr>
                                  <m:mr>
                                    <m:e>
                                      <m:r>
                                        <a:rPr lang="en-US" sz="2500" i="1">
                                          <a:solidFill>
                                            <a:srgbClr val="FFC000"/>
                                          </a:solidFill>
                                          <a:latin typeface="Cambria Math" panose="02040503050406030204" pitchFamily="18" charset="0"/>
                                          <a:ea typeface="Cambria Math" panose="02040503050406030204" pitchFamily="18" charset="0"/>
                                        </a:rPr>
                                        <m:t>−</m:t>
                                      </m:r>
                                      <m:sSubSup>
                                        <m:sSubSupPr>
                                          <m:ctrlPr>
                                            <a:rPr lang="en-US" sz="2500" i="1">
                                              <a:solidFill>
                                                <a:srgbClr val="FFC000"/>
                                              </a:solidFill>
                                              <a:latin typeface="Cambria Math" panose="02040503050406030204" pitchFamily="18" charset="0"/>
                                              <a:ea typeface="Cambria Math" panose="02040503050406030204" pitchFamily="18" charset="0"/>
                                            </a:rPr>
                                          </m:ctrlPr>
                                        </m:sSubSupPr>
                                        <m:e>
                                          <m:r>
                                            <a:rPr lang="en-US" sz="2500" i="1">
                                              <a:solidFill>
                                                <a:srgbClr val="FFC000"/>
                                              </a:solidFill>
                                              <a:latin typeface="Cambria Math" panose="02040503050406030204" pitchFamily="18" charset="0"/>
                                              <a:ea typeface="Cambria Math" panose="02040503050406030204" pitchFamily="18" charset="0"/>
                                            </a:rPr>
                                            <m:t>𝑣</m:t>
                                          </m:r>
                                        </m:e>
                                        <m:sub>
                                          <m:r>
                                            <a:rPr lang="en-US" sz="2500" i="1">
                                              <a:solidFill>
                                                <a:srgbClr val="FFC000"/>
                                              </a:solidFill>
                                              <a:latin typeface="Cambria Math" panose="02040503050406030204" pitchFamily="18" charset="0"/>
                                              <a:ea typeface="Cambria Math" panose="02040503050406030204" pitchFamily="18" charset="0"/>
                                            </a:rPr>
                                            <m:t>0</m:t>
                                          </m:r>
                                        </m:sub>
                                        <m:sup>
                                          <m:r>
                                            <a:rPr lang="en-US" sz="2500" i="1">
                                              <a:solidFill>
                                                <a:srgbClr val="FFC000"/>
                                              </a:solidFill>
                                              <a:latin typeface="Cambria Math" panose="02040503050406030204" pitchFamily="18" charset="0"/>
                                              <a:ea typeface="Cambria Math" panose="02040503050406030204" pitchFamily="18" charset="0"/>
                                            </a:rPr>
                                            <m:t>𝑖</m:t>
                                          </m:r>
                                        </m:sup>
                                      </m:sSubSup>
                                    </m:e>
                                    <m:e>
                                      <m:sSub>
                                        <m:sSubPr>
                                          <m:ctrlPr>
                                            <a:rPr lang="en-US" sz="2500" i="1">
                                              <a:solidFill>
                                                <a:srgbClr val="FFC000"/>
                                              </a:solidFill>
                                              <a:latin typeface="Cambria Math" panose="02040503050406030204" pitchFamily="18" charset="0"/>
                                              <a:ea typeface="Cambria Math" panose="02040503050406030204" pitchFamily="18" charset="0"/>
                                            </a:rPr>
                                          </m:ctrlPr>
                                        </m:sSubPr>
                                        <m:e>
                                          <m:r>
                                            <a:rPr lang="en-US" sz="2500" i="1">
                                              <a:solidFill>
                                                <a:srgbClr val="FFC000"/>
                                              </a:solidFill>
                                              <a:latin typeface="Cambria Math" panose="02040503050406030204" pitchFamily="18" charset="0"/>
                                              <a:ea typeface="Cambria Math" panose="02040503050406030204" pitchFamily="18" charset="0"/>
                                            </a:rPr>
                                            <m:t>𝛿</m:t>
                                          </m:r>
                                        </m:e>
                                        <m:sub>
                                          <m:r>
                                            <a:rPr lang="en-US" sz="2500" i="1">
                                              <a:solidFill>
                                                <a:srgbClr val="FFC000"/>
                                              </a:solidFill>
                                              <a:latin typeface="Cambria Math" panose="02040503050406030204" pitchFamily="18" charset="0"/>
                                              <a:ea typeface="Cambria Math" panose="02040503050406030204" pitchFamily="18" charset="0"/>
                                            </a:rPr>
                                            <m:t>𝑖𝑗</m:t>
                                          </m:r>
                                        </m:sub>
                                      </m:sSub>
                                    </m:e>
                                  </m:mr>
                                </m:m>
                                <m:r>
                                  <a:rPr lang="en-US" sz="2500" b="0" i="1" smtClean="0">
                                    <a:solidFill>
                                      <a:srgbClr val="FFC000"/>
                                    </a:solidFill>
                                    <a:latin typeface="Cambria Math" panose="02040503050406030204" pitchFamily="18" charset="0"/>
                                    <a:ea typeface="Cambria Math" panose="02040503050406030204" pitchFamily="18" charset="0"/>
                                  </a:rPr>
                                  <m:t> </m:t>
                                </m:r>
                              </m:e>
                              <m:e>
                                <m:r>
                                  <a:rPr lang="en-US" sz="2500" b="0" i="1" smtClean="0">
                                    <a:solidFill>
                                      <a:srgbClr val="FFC000"/>
                                    </a:solidFill>
                                    <a:latin typeface="Cambria Math" panose="02040503050406030204" pitchFamily="18" charset="0"/>
                                    <a:ea typeface="Cambria Math" panose="02040503050406030204" pitchFamily="18" charset="0"/>
                                  </a:rPr>
                                  <m:t> </m:t>
                                </m:r>
                              </m:e>
                            </m:eqArr>
                          </m:e>
                        </m:d>
                      </m:oMath>
                    </m:oMathPara>
                  </a14:m>
                  <a:endParaRPr lang="en-US" sz="2500" dirty="0">
                    <a:solidFill>
                      <a:srgbClr val="FFC000"/>
                    </a:solidFill>
                  </a:endParaRPr>
                </a:p>
              </p:txBody>
            </p:sp>
          </mc:Choice>
          <mc:Fallback xmlns="">
            <p:sp>
              <p:nvSpPr>
                <p:cNvPr id="6" name="TextBox 5">
                  <a:extLst>
                    <a:ext uri="{FF2B5EF4-FFF2-40B4-BE49-F238E27FC236}">
                      <a16:creationId xmlns:a16="http://schemas.microsoft.com/office/drawing/2014/main" id="{3504002A-3873-4DDD-8682-BE792AB39DC4}"/>
                    </a:ext>
                  </a:extLst>
                </p:cNvPr>
                <p:cNvSpPr txBox="1">
                  <a:spLocks noRot="1" noChangeAspect="1" noMove="1" noResize="1" noEditPoints="1" noAdjustHandles="1" noChangeArrowheads="1" noChangeShapeType="1" noTextEdit="1"/>
                </p:cNvSpPr>
                <p:nvPr/>
              </p:nvSpPr>
              <p:spPr>
                <a:xfrm>
                  <a:off x="1778044" y="2431226"/>
                  <a:ext cx="4917628" cy="14173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216A64-7784-4BFE-BE7C-E7809004C778}"/>
                    </a:ext>
                  </a:extLst>
                </p:cNvPr>
                <p:cNvSpPr txBox="1"/>
                <p:nvPr/>
              </p:nvSpPr>
              <p:spPr>
                <a:xfrm>
                  <a:off x="5279022" y="2595682"/>
                  <a:ext cx="1362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31216A64-7784-4BFE-BE7C-E7809004C778}"/>
                    </a:ext>
                  </a:extLst>
                </p:cNvPr>
                <p:cNvSpPr txBox="1">
                  <a:spLocks noRot="1" noChangeAspect="1" noMove="1" noResize="1" noEditPoints="1" noAdjustHandles="1" noChangeArrowheads="1" noChangeShapeType="1" noTextEdit="1"/>
                </p:cNvSpPr>
                <p:nvPr/>
              </p:nvSpPr>
              <p:spPr>
                <a:xfrm>
                  <a:off x="5279022" y="2595682"/>
                  <a:ext cx="136256" cy="276999"/>
                </a:xfrm>
                <a:prstGeom prst="rect">
                  <a:avLst/>
                </a:prstGeom>
                <a:blipFill>
                  <a:blip r:embed="rId6"/>
                  <a:stretch>
                    <a:fillRect l="-36364" r="-3636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A14A7A-D3C5-426D-8148-5CF68906E20A}"/>
                    </a:ext>
                  </a:extLst>
                </p:cNvPr>
                <p:cNvSpPr txBox="1"/>
                <p:nvPr/>
              </p:nvSpPr>
              <p:spPr>
                <a:xfrm>
                  <a:off x="5280952" y="3407838"/>
                  <a:ext cx="1362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CEA14A7A-D3C5-426D-8148-5CF68906E20A}"/>
                    </a:ext>
                  </a:extLst>
                </p:cNvPr>
                <p:cNvSpPr txBox="1">
                  <a:spLocks noRot="1" noChangeAspect="1" noMove="1" noResize="1" noEditPoints="1" noAdjustHandles="1" noChangeArrowheads="1" noChangeShapeType="1" noTextEdit="1"/>
                </p:cNvSpPr>
                <p:nvPr/>
              </p:nvSpPr>
              <p:spPr>
                <a:xfrm>
                  <a:off x="5280952" y="3407838"/>
                  <a:ext cx="136256" cy="276999"/>
                </a:xfrm>
                <a:prstGeom prst="rect">
                  <a:avLst/>
                </a:prstGeom>
                <a:blipFill>
                  <a:blip r:embed="rId7"/>
                  <a:stretch>
                    <a:fillRect l="-34783" r="-3043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475F2AD-122C-4859-8F84-9EB5771B4E3D}"/>
                    </a:ext>
                  </a:extLst>
                </p:cNvPr>
                <p:cNvSpPr txBox="1"/>
                <p:nvPr/>
              </p:nvSpPr>
              <p:spPr>
                <a:xfrm>
                  <a:off x="5220607" y="2967139"/>
                  <a:ext cx="2067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A475F2AD-122C-4859-8F84-9EB5771B4E3D}"/>
                    </a:ext>
                  </a:extLst>
                </p:cNvPr>
                <p:cNvSpPr txBox="1">
                  <a:spLocks noRot="1" noChangeAspect="1" noMove="1" noResize="1" noEditPoints="1" noAdjustHandles="1" noChangeArrowheads="1" noChangeShapeType="1" noTextEdit="1"/>
                </p:cNvSpPr>
                <p:nvPr/>
              </p:nvSpPr>
              <p:spPr>
                <a:xfrm>
                  <a:off x="5220607" y="2967139"/>
                  <a:ext cx="206787" cy="276999"/>
                </a:xfrm>
                <a:prstGeom prst="rect">
                  <a:avLst/>
                </a:prstGeom>
                <a:blipFill>
                  <a:blip r:embed="rId8"/>
                  <a:stretch>
                    <a:fillRect l="-20588" r="-17647" b="-8889"/>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1184740030"/>
      </p:ext>
    </p:extLst>
  </p:cSld>
  <p:clrMapOvr>
    <a:masterClrMapping/>
  </p:clrMapOvr>
  <mc:AlternateContent xmlns:mc="http://schemas.openxmlformats.org/markup-compatibility/2006" xmlns:p14="http://schemas.microsoft.com/office/powerpoint/2010/main">
    <mc:Choice Requires="p14">
      <p:transition spd="slow" p14:dur="2000" advTm="37589"/>
    </mc:Choice>
    <mc:Fallback xmlns="">
      <p:transition spd="slow" advTm="37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6" end="6"/>
                                            </p:txEl>
                                          </p:spTgt>
                                        </p:tgtEl>
                                        <p:attrNameLst>
                                          <p:attrName>style.color</p:attrName>
                                        </p:attrNameLst>
                                      </p:cBhvr>
                                      <p:to>
                                        <a:srgbClr val="FFFFFF"/>
                                      </p:to>
                                    </p:animClr>
                                    <p:animClr clrSpc="rgb" dir="cw">
                                      <p:cBhvr>
                                        <p:cTn id="7" dur="500" fill="hold"/>
                                        <p:tgtEl>
                                          <p:spTgt spid="3">
                                            <p:txEl>
                                              <p:pRg st="6" end="6"/>
                                            </p:txEl>
                                          </p:spTgt>
                                        </p:tgtEl>
                                        <p:attrNameLst>
                                          <p:attrName>fillcolor</p:attrName>
                                        </p:attrNameLst>
                                      </p:cBhvr>
                                      <p:to>
                                        <a:srgbClr val="FFFFFF"/>
                                      </p:to>
                                    </p:animClr>
                                    <p:set>
                                      <p:cBhvr>
                                        <p:cTn id="8" dur="500" fill="hold"/>
                                        <p:tgtEl>
                                          <p:spTgt spid="3">
                                            <p:txEl>
                                              <p:pRg st="6" end="6"/>
                                            </p:txEl>
                                          </p:spTgt>
                                        </p:tgtEl>
                                        <p:attrNameLst>
                                          <p:attrName>fill.type</p:attrName>
                                        </p:attrNameLst>
                                      </p:cBhvr>
                                      <p:to>
                                        <p:strVal val="solid"/>
                                      </p:to>
                                    </p:set>
                                    <p:set>
                                      <p:cBhvr>
                                        <p:cTn id="9" dur="500" fill="hold"/>
                                        <p:tgtEl>
                                          <p:spTgt spid="3">
                                            <p:txEl>
                                              <p:pRg st="6" end="6"/>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7">
                                            <p:txEl>
                                              <p:pRg st="0" end="0"/>
                                            </p:txEl>
                                          </p:spTgt>
                                        </p:tgtEl>
                                        <p:attrNameLst>
                                          <p:attrName>style.color</p:attrName>
                                        </p:attrNameLst>
                                      </p:cBhvr>
                                      <p:to>
                                        <a:srgbClr val="FFC000"/>
                                      </p:to>
                                    </p:animClr>
                                    <p:animClr clrSpc="rgb" dir="cw">
                                      <p:cBhvr>
                                        <p:cTn id="12" dur="500" fill="hold"/>
                                        <p:tgtEl>
                                          <p:spTgt spid="7">
                                            <p:txEl>
                                              <p:pRg st="0" end="0"/>
                                            </p:txEl>
                                          </p:spTgt>
                                        </p:tgtEl>
                                        <p:attrNameLst>
                                          <p:attrName>fillcolor</p:attrName>
                                        </p:attrNameLst>
                                      </p:cBhvr>
                                      <p:to>
                                        <a:srgbClr val="FFC000"/>
                                      </p:to>
                                    </p:animClr>
                                    <p:set>
                                      <p:cBhvr>
                                        <p:cTn id="13" dur="500" fill="hold"/>
                                        <p:tgtEl>
                                          <p:spTgt spid="7">
                                            <p:txEl>
                                              <p:pRg st="0" end="0"/>
                                            </p:txEl>
                                          </p:spTgt>
                                        </p:tgtEl>
                                        <p:attrNameLst>
                                          <p:attrName>fill.type</p:attrName>
                                        </p:attrNameLst>
                                      </p:cBhvr>
                                      <p:to>
                                        <p:strVal val="solid"/>
                                      </p:to>
                                    </p:set>
                                    <p:set>
                                      <p:cBhvr>
                                        <p:cTn id="14"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p:txBody>
          <a:bodyPr/>
          <a:lstStyle/>
          <a:p>
            <a:r>
              <a:rPr lang="en-US" sz="3200" dirty="0">
                <a:solidFill>
                  <a:srgbClr val="FFC000"/>
                </a:solidFill>
              </a:rPr>
              <a:t>Analogous properties of acoustic and rotating black hole</a:t>
            </a:r>
          </a:p>
        </p:txBody>
      </p:sp>
      <p:sp>
        <p:nvSpPr>
          <p:cNvPr id="36" name="Diamond 35">
            <a:extLst>
              <a:ext uri="{FF2B5EF4-FFF2-40B4-BE49-F238E27FC236}">
                <a16:creationId xmlns:a16="http://schemas.microsoft.com/office/drawing/2014/main" id="{22111CDF-1006-46F5-97B0-6D2D62425ACB}"/>
              </a:ext>
            </a:extLst>
          </p:cNvPr>
          <p:cNvSpPr/>
          <p:nvPr/>
        </p:nvSpPr>
        <p:spPr>
          <a:xfrm>
            <a:off x="1454218" y="1724328"/>
            <a:ext cx="766656" cy="767435"/>
          </a:xfrm>
          <a:prstGeom prst="diamond">
            <a:avLst/>
          </a:prstGeom>
          <a:solidFill>
            <a:srgbClr val="FFECAF"/>
          </a:solidFill>
          <a:ln>
            <a:solidFill>
              <a:srgbClr val="FFECA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endParaRPr lang="ko-KR" altLang="en-US" sz="3200" dirty="0"/>
          </a:p>
        </p:txBody>
      </p:sp>
      <p:sp>
        <p:nvSpPr>
          <p:cNvPr id="37" name="직사각형 39">
            <a:extLst>
              <a:ext uri="{FF2B5EF4-FFF2-40B4-BE49-F238E27FC236}">
                <a16:creationId xmlns:a16="http://schemas.microsoft.com/office/drawing/2014/main" id="{241CB0E6-8ECC-433E-875C-87D16ACE0506}"/>
              </a:ext>
            </a:extLst>
          </p:cNvPr>
          <p:cNvSpPr/>
          <p:nvPr/>
        </p:nvSpPr>
        <p:spPr>
          <a:xfrm>
            <a:off x="1450036" y="1768458"/>
            <a:ext cx="766656" cy="666786"/>
          </a:xfrm>
          <a:prstGeom prst="rect">
            <a:avLst/>
          </a:prstGeom>
        </p:spPr>
        <p:txBody>
          <a:bodyPr wrap="square" anchor="ctr">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defRPr/>
            </a:pPr>
            <a:r>
              <a:rPr lang="en-US" altLang="ko-KR" sz="3733" b="1" dirty="0">
                <a:solidFill>
                  <a:schemeClr val="bg1"/>
                </a:solidFill>
                <a:cs typeface="Arial" pitchFamily="34" charset="0"/>
              </a:rPr>
              <a:t>1 </a:t>
            </a:r>
            <a:endParaRPr lang="ko-KR" altLang="en-US" sz="3733" dirty="0">
              <a:solidFill>
                <a:schemeClr val="bg1"/>
              </a:solidFill>
            </a:endParaRPr>
          </a:p>
        </p:txBody>
      </p:sp>
      <p:sp>
        <p:nvSpPr>
          <p:cNvPr id="38" name="TextBox 10">
            <a:extLst>
              <a:ext uri="{FF2B5EF4-FFF2-40B4-BE49-F238E27FC236}">
                <a16:creationId xmlns:a16="http://schemas.microsoft.com/office/drawing/2014/main" id="{90515071-DEBD-4A60-89CA-D522D698DDB5}"/>
              </a:ext>
            </a:extLst>
          </p:cNvPr>
          <p:cNvSpPr txBox="1"/>
          <p:nvPr/>
        </p:nvSpPr>
        <p:spPr bwMode="auto">
          <a:xfrm>
            <a:off x="2607023" y="1904127"/>
            <a:ext cx="7374529" cy="400110"/>
          </a:xfrm>
          <a:prstGeom prst="rect">
            <a:avLst/>
          </a:prstGeom>
          <a:noFill/>
          <a:effectLst/>
        </p:spPr>
        <p:txBody>
          <a:bodyPr wrap="square">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spcAft>
                <a:spcPts val="1800"/>
              </a:spcAft>
              <a:buClr>
                <a:srgbClr val="FFC000"/>
              </a:buClr>
            </a:pPr>
            <a:r>
              <a:rPr lang="en-US" sz="2000" dirty="0"/>
              <a:t>4 velocity vector</a:t>
            </a:r>
          </a:p>
        </p:txBody>
      </p:sp>
      <p:sp>
        <p:nvSpPr>
          <p:cNvPr id="42" name="Diamond 41">
            <a:extLst>
              <a:ext uri="{FF2B5EF4-FFF2-40B4-BE49-F238E27FC236}">
                <a16:creationId xmlns:a16="http://schemas.microsoft.com/office/drawing/2014/main" id="{24BA02C4-4536-42B0-A856-89BCC6373E3F}"/>
              </a:ext>
            </a:extLst>
          </p:cNvPr>
          <p:cNvSpPr/>
          <p:nvPr/>
        </p:nvSpPr>
        <p:spPr>
          <a:xfrm>
            <a:off x="1445854" y="2694865"/>
            <a:ext cx="766656" cy="767435"/>
          </a:xfrm>
          <a:prstGeom prst="diamond">
            <a:avLst/>
          </a:prstGeom>
          <a:solidFill>
            <a:srgbClr val="FFDC6D"/>
          </a:solidFill>
          <a:ln>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endParaRPr lang="ko-KR" altLang="en-US" sz="3200" dirty="0"/>
          </a:p>
        </p:txBody>
      </p:sp>
      <p:sp>
        <p:nvSpPr>
          <p:cNvPr id="43" name="직사각형 39">
            <a:extLst>
              <a:ext uri="{FF2B5EF4-FFF2-40B4-BE49-F238E27FC236}">
                <a16:creationId xmlns:a16="http://schemas.microsoft.com/office/drawing/2014/main" id="{4287444E-02F5-4C0B-90F8-4569902729BB}"/>
              </a:ext>
            </a:extLst>
          </p:cNvPr>
          <p:cNvSpPr/>
          <p:nvPr/>
        </p:nvSpPr>
        <p:spPr>
          <a:xfrm>
            <a:off x="1441672" y="2738995"/>
            <a:ext cx="766656" cy="666786"/>
          </a:xfrm>
          <a:prstGeom prst="rect">
            <a:avLst/>
          </a:prstGeom>
        </p:spPr>
        <p:txBody>
          <a:bodyPr wrap="square" anchor="ctr">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defRPr/>
            </a:pPr>
            <a:r>
              <a:rPr lang="en-US" altLang="ko-KR" sz="3733" b="1" dirty="0">
                <a:solidFill>
                  <a:schemeClr val="bg1"/>
                </a:solidFill>
                <a:cs typeface="Arial" pitchFamily="34" charset="0"/>
              </a:rPr>
              <a:t>2 </a:t>
            </a:r>
            <a:endParaRPr lang="ko-KR" altLang="en-US" sz="3733" dirty="0">
              <a:solidFill>
                <a:schemeClr val="bg1"/>
              </a:solidFill>
            </a:endParaRPr>
          </a:p>
        </p:txBody>
      </p:sp>
      <p:sp>
        <p:nvSpPr>
          <p:cNvPr id="44" name="TextBox 10">
            <a:extLst>
              <a:ext uri="{FF2B5EF4-FFF2-40B4-BE49-F238E27FC236}">
                <a16:creationId xmlns:a16="http://schemas.microsoft.com/office/drawing/2014/main" id="{05D6DD61-C9CF-4AE1-8466-8C722ABC20BA}"/>
              </a:ext>
            </a:extLst>
          </p:cNvPr>
          <p:cNvSpPr txBox="1"/>
          <p:nvPr/>
        </p:nvSpPr>
        <p:spPr bwMode="auto">
          <a:xfrm>
            <a:off x="2598659" y="2874664"/>
            <a:ext cx="7374529" cy="400110"/>
          </a:xfrm>
          <a:prstGeom prst="rect">
            <a:avLst/>
          </a:prstGeom>
          <a:noFill/>
          <a:effectLst/>
        </p:spPr>
        <p:txBody>
          <a:bodyPr wrap="square">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spcAft>
                <a:spcPts val="1800"/>
              </a:spcAft>
              <a:buClr>
                <a:srgbClr val="FFC000"/>
              </a:buClr>
            </a:pPr>
            <a:r>
              <a:rPr lang="en-US" sz="2000" dirty="0"/>
              <a:t>Phonons = quantum units of sound</a:t>
            </a:r>
          </a:p>
        </p:txBody>
      </p:sp>
      <p:sp>
        <p:nvSpPr>
          <p:cNvPr id="79" name="Diamond 78">
            <a:extLst>
              <a:ext uri="{FF2B5EF4-FFF2-40B4-BE49-F238E27FC236}">
                <a16:creationId xmlns:a16="http://schemas.microsoft.com/office/drawing/2014/main" id="{FCFF5A14-1631-44A6-B036-67E6B10FE1B5}"/>
              </a:ext>
            </a:extLst>
          </p:cNvPr>
          <p:cNvSpPr/>
          <p:nvPr/>
        </p:nvSpPr>
        <p:spPr>
          <a:xfrm>
            <a:off x="1445854" y="3650498"/>
            <a:ext cx="766656" cy="767435"/>
          </a:xfrm>
          <a:prstGeom prst="diamond">
            <a:avLst/>
          </a:prstGeom>
          <a:solidFill>
            <a:srgbClr val="FCCC1C"/>
          </a:solidFill>
          <a:ln>
            <a:solidFill>
              <a:srgbClr val="FCCC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endParaRPr lang="ko-KR" altLang="en-US" sz="3200" dirty="0"/>
          </a:p>
        </p:txBody>
      </p:sp>
      <p:sp>
        <p:nvSpPr>
          <p:cNvPr id="80" name="직사각형 39">
            <a:extLst>
              <a:ext uri="{FF2B5EF4-FFF2-40B4-BE49-F238E27FC236}">
                <a16:creationId xmlns:a16="http://schemas.microsoft.com/office/drawing/2014/main" id="{BF2E954C-B8A7-43CE-BD35-BD7DAEFBD533}"/>
              </a:ext>
            </a:extLst>
          </p:cNvPr>
          <p:cNvSpPr/>
          <p:nvPr/>
        </p:nvSpPr>
        <p:spPr>
          <a:xfrm>
            <a:off x="1441672" y="3694628"/>
            <a:ext cx="766656" cy="666786"/>
          </a:xfrm>
          <a:prstGeom prst="rect">
            <a:avLst/>
          </a:prstGeom>
        </p:spPr>
        <p:txBody>
          <a:bodyPr wrap="square" anchor="ctr">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defRPr/>
            </a:pPr>
            <a:r>
              <a:rPr lang="en-US" altLang="ko-KR" sz="3733" b="1" dirty="0">
                <a:solidFill>
                  <a:schemeClr val="bg1"/>
                </a:solidFill>
                <a:cs typeface="Arial" pitchFamily="34" charset="0"/>
              </a:rPr>
              <a:t>3 </a:t>
            </a:r>
            <a:endParaRPr lang="ko-KR" altLang="en-US" sz="3733" dirty="0">
              <a:solidFill>
                <a:schemeClr val="bg1"/>
              </a:solidFill>
            </a:endParaRPr>
          </a:p>
        </p:txBody>
      </p:sp>
      <p:sp>
        <p:nvSpPr>
          <p:cNvPr id="81" name="TextBox 10">
            <a:extLst>
              <a:ext uri="{FF2B5EF4-FFF2-40B4-BE49-F238E27FC236}">
                <a16:creationId xmlns:a16="http://schemas.microsoft.com/office/drawing/2014/main" id="{4ED24817-9AC7-457F-BB4F-DBAA58826B97}"/>
              </a:ext>
            </a:extLst>
          </p:cNvPr>
          <p:cNvSpPr txBox="1"/>
          <p:nvPr/>
        </p:nvSpPr>
        <p:spPr bwMode="auto">
          <a:xfrm>
            <a:off x="2598659" y="3830297"/>
            <a:ext cx="7374529" cy="400110"/>
          </a:xfrm>
          <a:prstGeom prst="rect">
            <a:avLst/>
          </a:prstGeom>
          <a:noFill/>
          <a:effectLst/>
        </p:spPr>
        <p:txBody>
          <a:bodyPr wrap="square">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spcAft>
                <a:spcPts val="1800"/>
              </a:spcAft>
              <a:buClr>
                <a:srgbClr val="FFC000"/>
              </a:buClr>
            </a:pPr>
            <a:r>
              <a:rPr lang="en-US" sz="2000" dirty="0"/>
              <a:t>Event horizon</a:t>
            </a:r>
          </a:p>
        </p:txBody>
      </p:sp>
      <p:sp>
        <p:nvSpPr>
          <p:cNvPr id="85" name="Diamond 84">
            <a:extLst>
              <a:ext uri="{FF2B5EF4-FFF2-40B4-BE49-F238E27FC236}">
                <a16:creationId xmlns:a16="http://schemas.microsoft.com/office/drawing/2014/main" id="{686E0685-A764-43C1-AAE4-06D917DBB7F6}"/>
              </a:ext>
            </a:extLst>
          </p:cNvPr>
          <p:cNvSpPr/>
          <p:nvPr/>
        </p:nvSpPr>
        <p:spPr>
          <a:xfrm>
            <a:off x="1437490" y="4621035"/>
            <a:ext cx="766656" cy="767435"/>
          </a:xfrm>
          <a:prstGeom prst="diamond">
            <a:avLst/>
          </a:prstGeom>
          <a:solidFill>
            <a:srgbClr val="FCB71C"/>
          </a:solidFill>
          <a:ln>
            <a:solidFill>
              <a:srgbClr val="FCB7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endParaRPr lang="ko-KR" altLang="en-US" sz="3200" dirty="0"/>
          </a:p>
        </p:txBody>
      </p:sp>
      <p:sp>
        <p:nvSpPr>
          <p:cNvPr id="86" name="직사각형 39">
            <a:extLst>
              <a:ext uri="{FF2B5EF4-FFF2-40B4-BE49-F238E27FC236}">
                <a16:creationId xmlns:a16="http://schemas.microsoft.com/office/drawing/2014/main" id="{4D9FE3C5-6A60-4A25-9D31-66C251290556}"/>
              </a:ext>
            </a:extLst>
          </p:cNvPr>
          <p:cNvSpPr/>
          <p:nvPr/>
        </p:nvSpPr>
        <p:spPr>
          <a:xfrm>
            <a:off x="1433308" y="4665165"/>
            <a:ext cx="766656" cy="666786"/>
          </a:xfrm>
          <a:prstGeom prst="rect">
            <a:avLst/>
          </a:prstGeom>
        </p:spPr>
        <p:txBody>
          <a:bodyPr wrap="square" anchor="ctr">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defRPr/>
            </a:pPr>
            <a:r>
              <a:rPr lang="en-US" altLang="ko-KR" sz="3733" b="1" dirty="0">
                <a:solidFill>
                  <a:schemeClr val="bg1"/>
                </a:solidFill>
                <a:cs typeface="Arial" pitchFamily="34" charset="0"/>
              </a:rPr>
              <a:t>4 </a:t>
            </a:r>
            <a:endParaRPr lang="ko-KR" altLang="en-US" sz="3733" dirty="0">
              <a:solidFill>
                <a:schemeClr val="bg1"/>
              </a:solidFill>
            </a:endParaRPr>
          </a:p>
        </p:txBody>
      </p:sp>
      <p:sp>
        <p:nvSpPr>
          <p:cNvPr id="87" name="TextBox 10">
            <a:extLst>
              <a:ext uri="{FF2B5EF4-FFF2-40B4-BE49-F238E27FC236}">
                <a16:creationId xmlns:a16="http://schemas.microsoft.com/office/drawing/2014/main" id="{85D20994-8393-48A7-8AD3-BECCD26002F9}"/>
              </a:ext>
            </a:extLst>
          </p:cNvPr>
          <p:cNvSpPr txBox="1"/>
          <p:nvPr/>
        </p:nvSpPr>
        <p:spPr bwMode="auto">
          <a:xfrm>
            <a:off x="2590295" y="4800834"/>
            <a:ext cx="7374529" cy="400110"/>
          </a:xfrm>
          <a:prstGeom prst="rect">
            <a:avLst/>
          </a:prstGeom>
          <a:noFill/>
          <a:effectLst/>
        </p:spPr>
        <p:txBody>
          <a:bodyPr wrap="square">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spcAft>
                <a:spcPts val="1800"/>
              </a:spcAft>
              <a:buClr>
                <a:srgbClr val="FFC000"/>
              </a:buClr>
            </a:pPr>
            <a:r>
              <a:rPr lang="en-US" sz="2000" dirty="0"/>
              <a:t>Superradiance</a:t>
            </a:r>
          </a:p>
        </p:txBody>
      </p:sp>
      <p:sp>
        <p:nvSpPr>
          <p:cNvPr id="91" name="Diamond 90">
            <a:extLst>
              <a:ext uri="{FF2B5EF4-FFF2-40B4-BE49-F238E27FC236}">
                <a16:creationId xmlns:a16="http://schemas.microsoft.com/office/drawing/2014/main" id="{7C089B92-E385-4BFA-A0FA-5405C4B53C4D}"/>
              </a:ext>
            </a:extLst>
          </p:cNvPr>
          <p:cNvSpPr/>
          <p:nvPr/>
        </p:nvSpPr>
        <p:spPr>
          <a:xfrm>
            <a:off x="1445854" y="5548463"/>
            <a:ext cx="766656" cy="767435"/>
          </a:xfrm>
          <a:prstGeom prst="diamond">
            <a:avLst/>
          </a:prstGeom>
          <a:solidFill>
            <a:srgbClr val="FAA11E"/>
          </a:solidFill>
          <a:ln>
            <a:solidFill>
              <a:srgbClr val="FAA11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endParaRPr lang="ko-KR" altLang="en-US" sz="3200" dirty="0"/>
          </a:p>
        </p:txBody>
      </p:sp>
      <p:sp>
        <p:nvSpPr>
          <p:cNvPr id="92" name="직사각형 39">
            <a:extLst>
              <a:ext uri="{FF2B5EF4-FFF2-40B4-BE49-F238E27FC236}">
                <a16:creationId xmlns:a16="http://schemas.microsoft.com/office/drawing/2014/main" id="{11A797DD-2360-4356-8353-C237639E38F9}"/>
              </a:ext>
            </a:extLst>
          </p:cNvPr>
          <p:cNvSpPr/>
          <p:nvPr/>
        </p:nvSpPr>
        <p:spPr>
          <a:xfrm>
            <a:off x="1441672" y="5592593"/>
            <a:ext cx="766656" cy="666786"/>
          </a:xfrm>
          <a:prstGeom prst="rect">
            <a:avLst/>
          </a:prstGeom>
        </p:spPr>
        <p:txBody>
          <a:bodyPr wrap="square" anchor="ctr">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ctr">
              <a:defRPr/>
            </a:pPr>
            <a:r>
              <a:rPr lang="en-US" altLang="ko-KR" sz="3733" b="1" dirty="0">
                <a:solidFill>
                  <a:schemeClr val="bg1"/>
                </a:solidFill>
                <a:cs typeface="Arial" pitchFamily="34" charset="0"/>
              </a:rPr>
              <a:t>5 </a:t>
            </a:r>
            <a:endParaRPr lang="ko-KR" altLang="en-US" sz="3733" dirty="0">
              <a:solidFill>
                <a:schemeClr val="bg1"/>
              </a:solidFill>
            </a:endParaRPr>
          </a:p>
        </p:txBody>
      </p:sp>
      <p:sp>
        <p:nvSpPr>
          <p:cNvPr id="93" name="TextBox 10">
            <a:extLst>
              <a:ext uri="{FF2B5EF4-FFF2-40B4-BE49-F238E27FC236}">
                <a16:creationId xmlns:a16="http://schemas.microsoft.com/office/drawing/2014/main" id="{A2B6EB39-41D0-431D-BF6B-07EDE5FB97CB}"/>
              </a:ext>
            </a:extLst>
          </p:cNvPr>
          <p:cNvSpPr txBox="1"/>
          <p:nvPr/>
        </p:nvSpPr>
        <p:spPr bwMode="auto">
          <a:xfrm>
            <a:off x="2598659" y="5728262"/>
            <a:ext cx="7374529" cy="400110"/>
          </a:xfrm>
          <a:prstGeom prst="rect">
            <a:avLst/>
          </a:prstGeom>
          <a:noFill/>
          <a:effectLst/>
        </p:spPr>
        <p:txBody>
          <a:bodyPr wrap="square">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spcAft>
                <a:spcPts val="1800"/>
              </a:spcAft>
              <a:buClr>
                <a:srgbClr val="FFC000"/>
              </a:buClr>
            </a:pPr>
            <a:r>
              <a:rPr lang="en-US" sz="2000" dirty="0"/>
              <a:t>Ergosphere because it rotates</a:t>
            </a:r>
          </a:p>
        </p:txBody>
      </p:sp>
    </p:spTree>
    <p:extLst>
      <p:ext uri="{BB962C8B-B14F-4D97-AF65-F5344CB8AC3E}">
        <p14:creationId xmlns:p14="http://schemas.microsoft.com/office/powerpoint/2010/main" val="26822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79" grpId="0" animBg="1"/>
      <p:bldP spid="80" grpId="0"/>
      <p:bldP spid="81" grpId="0"/>
      <p:bldP spid="85" grpId="0" animBg="1"/>
      <p:bldP spid="86" grpId="0"/>
      <p:bldP spid="87" grpId="0"/>
      <p:bldP spid="91" grpId="0" animBg="1"/>
      <p:bldP spid="92" grpId="0"/>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61" name="Google Shape;761;p13"/>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16" name="Rectangle 15">
            <a:extLst>
              <a:ext uri="{FF2B5EF4-FFF2-40B4-BE49-F238E27FC236}">
                <a16:creationId xmlns:a16="http://schemas.microsoft.com/office/drawing/2014/main" id="{F596F821-B29B-4B07-8D65-FA809B0D8199}"/>
              </a:ext>
            </a:extLst>
          </p:cNvPr>
          <p:cNvSpPr/>
          <p:nvPr/>
        </p:nvSpPr>
        <p:spPr>
          <a:xfrm>
            <a:off x="38154" y="-65"/>
            <a:ext cx="12192000" cy="6858000"/>
          </a:xfrm>
          <a:prstGeom prst="rect">
            <a:avLst/>
          </a:prstGeom>
          <a:solidFill>
            <a:schemeClr val="dk1">
              <a:alpha val="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Title 4">
            <a:extLst>
              <a:ext uri="{FF2B5EF4-FFF2-40B4-BE49-F238E27FC236}">
                <a16:creationId xmlns:a16="http://schemas.microsoft.com/office/drawing/2014/main" id="{14E5188A-2188-4D96-8823-DC29D2367847}"/>
              </a:ext>
            </a:extLst>
          </p:cNvPr>
          <p:cNvSpPr txBox="1">
            <a:spLocks/>
          </p:cNvSpPr>
          <p:nvPr/>
        </p:nvSpPr>
        <p:spPr>
          <a:xfrm>
            <a:off x="2642954" y="2388096"/>
            <a:ext cx="6982400" cy="18725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pPr defTabSz="914400"/>
            <a:r>
              <a:rPr lang="en-US" sz="5500" kern="0" dirty="0">
                <a:latin typeface="Corbel Light" panose="020B0303020204020204" pitchFamily="34" charset="0"/>
                <a:cs typeface="Aharoni" panose="02010803020104030203" pitchFamily="2" charset="-79"/>
              </a:rPr>
              <a:t>Introduction to Special and General Relativity</a:t>
            </a:r>
          </a:p>
        </p:txBody>
      </p:sp>
      <p:sp>
        <p:nvSpPr>
          <p:cNvPr id="17" name="Freeform: Shape 16">
            <a:extLst>
              <a:ext uri="{FF2B5EF4-FFF2-40B4-BE49-F238E27FC236}">
                <a16:creationId xmlns:a16="http://schemas.microsoft.com/office/drawing/2014/main" id="{13531E3D-6DF8-4C09-ABCB-2495401E00E6}"/>
              </a:ext>
            </a:extLst>
          </p:cNvPr>
          <p:cNvSpPr/>
          <p:nvPr/>
        </p:nvSpPr>
        <p:spPr>
          <a:xfrm flipV="1">
            <a:off x="2087107" y="-1"/>
            <a:ext cx="10143047" cy="2828376"/>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5E91948-C193-45D2-9E3E-8897C415A9CE}"/>
              </a:ext>
            </a:extLst>
          </p:cNvPr>
          <p:cNvSpPr/>
          <p:nvPr/>
        </p:nvSpPr>
        <p:spPr>
          <a:xfrm flipH="1">
            <a:off x="-38154" y="4060556"/>
            <a:ext cx="10143047" cy="2828377"/>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471016"/>
      </p:ext>
    </p:extLst>
  </p:cSld>
  <p:clrMapOvr>
    <a:masterClrMapping/>
  </p:clrMapOvr>
  <p:transition advTm="798">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601001"/>
            <a:ext cx="9404723" cy="1400530"/>
          </a:xfrm>
        </p:spPr>
        <p:txBody>
          <a:bodyPr/>
          <a:lstStyle/>
          <a:p>
            <a:r>
              <a:rPr lang="en-US" sz="3200" dirty="0">
                <a:solidFill>
                  <a:srgbClr val="FFC000"/>
                </a:solidFill>
              </a:rPr>
              <a:t>Analogous Hawking Radiation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842855"/>
                <a:ext cx="8946541" cy="4195481"/>
              </a:xfrm>
            </p:spPr>
            <p:txBody>
              <a:bodyPr>
                <a:normAutofit/>
              </a:bodyPr>
              <a:lstStyle/>
              <a:p>
                <a:pPr>
                  <a:lnSpc>
                    <a:spcPct val="120000"/>
                  </a:lnSpc>
                  <a:spcAft>
                    <a:spcPts val="1800"/>
                  </a:spcAft>
                  <a:buClr>
                    <a:schemeClr val="tx1"/>
                  </a:buClr>
                </a:pPr>
                <a:r>
                  <a:rPr lang="en-US" sz="2400" dirty="0"/>
                  <a:t>Radiation consists of phonons</a:t>
                </a:r>
              </a:p>
              <a:p>
                <a:pPr>
                  <a:lnSpc>
                    <a:spcPct val="120000"/>
                  </a:lnSpc>
                  <a:spcAft>
                    <a:spcPts val="1800"/>
                  </a:spcAft>
                  <a:buClr>
                    <a:srgbClr val="FFC000"/>
                  </a:buClr>
                </a:pPr>
                <a:r>
                  <a:rPr lang="en-US" sz="2400" dirty="0">
                    <a:solidFill>
                      <a:schemeClr val="tx2">
                        <a:lumMod val="25000"/>
                      </a:schemeClr>
                    </a:solidFill>
                  </a:rPr>
                  <a:t>Temperature of radiation via superradiance between two acoustic black holes measured at  </a:t>
                </a:r>
                <a14:m>
                  <m:oMath xmlns:m="http://schemas.openxmlformats.org/officeDocument/2006/math">
                    <m:r>
                      <m:rPr>
                        <m:sty m:val="p"/>
                      </m:rPr>
                      <a:rPr lang="en-US" sz="2400" b="0" i="0" dirty="0" smtClean="0">
                        <a:solidFill>
                          <a:schemeClr val="tx2">
                            <a:lumMod val="25000"/>
                          </a:schemeClr>
                        </a:solidFill>
                        <a:latin typeface="Cambria Math" panose="02040503050406030204" pitchFamily="18" charset="0"/>
                      </a:rPr>
                      <m:t>T</m:t>
                    </m:r>
                    <m:r>
                      <a:rPr lang="en-US" sz="2400" b="0" i="0" dirty="0" smtClean="0">
                        <a:solidFill>
                          <a:schemeClr val="tx2">
                            <a:lumMod val="25000"/>
                          </a:schemeClr>
                        </a:solidFill>
                        <a:latin typeface="Cambria Math" panose="02040503050406030204" pitchFamily="18" charset="0"/>
                      </a:rPr>
                      <m:t>= </m:t>
                    </m:r>
                    <m:sSup>
                      <m:sSupPr>
                        <m:ctrlPr>
                          <a:rPr lang="en-US" sz="2400" i="1" dirty="0" smtClean="0">
                            <a:solidFill>
                              <a:schemeClr val="tx2">
                                <a:lumMod val="25000"/>
                              </a:schemeClr>
                            </a:solidFill>
                            <a:latin typeface="Cambria Math" panose="02040503050406030204" pitchFamily="18" charset="0"/>
                          </a:rPr>
                        </m:ctrlPr>
                      </m:sSupPr>
                      <m:e>
                        <m:r>
                          <a:rPr lang="en-US" sz="2400" b="0" i="1" dirty="0" smtClean="0">
                            <a:solidFill>
                              <a:schemeClr val="tx2">
                                <a:lumMod val="25000"/>
                              </a:schemeClr>
                            </a:solidFill>
                            <a:latin typeface="Cambria Math" panose="02040503050406030204" pitchFamily="18" charset="0"/>
                          </a:rPr>
                          <m:t>3.5</m:t>
                        </m:r>
                        <m:r>
                          <a:rPr lang="en-US" sz="2400" b="0" i="1" dirty="0" smtClean="0">
                            <a:solidFill>
                              <a:schemeClr val="tx2">
                                <a:lumMod val="25000"/>
                              </a:schemeClr>
                            </a:solidFill>
                            <a:latin typeface="Cambria Math" panose="02040503050406030204" pitchFamily="18" charset="0"/>
                            <a:ea typeface="Cambria Math" panose="02040503050406030204" pitchFamily="18" charset="0"/>
                          </a:rPr>
                          <m:t>×</m:t>
                        </m:r>
                        <m:r>
                          <a:rPr lang="en-US" sz="2400" b="0" i="1" dirty="0" smtClean="0">
                            <a:solidFill>
                              <a:schemeClr val="tx2">
                                <a:lumMod val="25000"/>
                              </a:schemeClr>
                            </a:solidFill>
                            <a:latin typeface="Cambria Math" panose="02040503050406030204" pitchFamily="18" charset="0"/>
                          </a:rPr>
                          <m:t>10</m:t>
                        </m:r>
                      </m:e>
                      <m:sup>
                        <m:r>
                          <a:rPr lang="en-US" sz="2400" b="0" i="1" dirty="0" smtClean="0">
                            <a:solidFill>
                              <a:schemeClr val="tx2">
                                <a:lumMod val="25000"/>
                              </a:schemeClr>
                            </a:solidFill>
                            <a:latin typeface="Cambria Math" panose="02040503050406030204" pitchFamily="18" charset="0"/>
                          </a:rPr>
                          <m:t>−10</m:t>
                        </m:r>
                      </m:sup>
                    </m:sSup>
                    <m:r>
                      <a:rPr lang="en-US" sz="2400" b="0" i="1" dirty="0" smtClean="0">
                        <a:solidFill>
                          <a:schemeClr val="tx2">
                            <a:lumMod val="25000"/>
                          </a:schemeClr>
                        </a:solidFill>
                        <a:latin typeface="Cambria Math" panose="02040503050406030204" pitchFamily="18" charset="0"/>
                      </a:rPr>
                      <m:t>𝐾</m:t>
                    </m:r>
                    <m:r>
                      <a:rPr lang="en-US" sz="2400" b="0" i="1" dirty="0" smtClean="0">
                        <a:solidFill>
                          <a:schemeClr val="tx2">
                            <a:lumMod val="25000"/>
                          </a:schemeClr>
                        </a:solidFill>
                        <a:latin typeface="Cambria Math" panose="02040503050406030204" pitchFamily="18" charset="0"/>
                      </a:rPr>
                      <m:t>  </m:t>
                    </m:r>
                  </m:oMath>
                </a14:m>
                <a:r>
                  <a:rPr lang="en-US" sz="2400" b="0" dirty="0">
                    <a:solidFill>
                      <a:schemeClr val="tx2">
                        <a:lumMod val="25000"/>
                      </a:schemeClr>
                    </a:solidFill>
                  </a:rPr>
                  <a:t>[5]</a:t>
                </a:r>
              </a:p>
              <a:p>
                <a:pPr>
                  <a:lnSpc>
                    <a:spcPct val="120000"/>
                  </a:lnSpc>
                  <a:spcAft>
                    <a:spcPts val="1800"/>
                  </a:spcAft>
                  <a:buClr>
                    <a:srgbClr val="FFC000"/>
                  </a:buClr>
                </a:pPr>
                <a:r>
                  <a:rPr lang="en-US" sz="2400" dirty="0">
                    <a:solidFill>
                      <a:schemeClr val="tx2">
                        <a:lumMod val="25000"/>
                      </a:schemeClr>
                    </a:solidFill>
                  </a:rPr>
                  <a:t>This result confirms our theoretical prediction with acoustic black hole theory: </a:t>
                </a:r>
              </a:p>
              <a:p>
                <a:pPr marL="0" indent="0">
                  <a:lnSpc>
                    <a:spcPct val="120000"/>
                  </a:lnSpc>
                  <a:spcAft>
                    <a:spcPts val="1800"/>
                  </a:spcAft>
                  <a:buClr>
                    <a:srgbClr val="FFC000"/>
                  </a:buClr>
                  <a:buNone/>
                </a:pPr>
                <a:endParaRPr lang="en-US" sz="2400" dirty="0">
                  <a:solidFill>
                    <a:schemeClr val="tx2">
                      <a:lumMod val="25000"/>
                    </a:schemeClr>
                  </a:solidFill>
                </a:endParaRPr>
              </a:p>
            </p:txBody>
          </p:sp>
        </mc:Choice>
        <mc:Fallback xmlns="">
          <p:sp>
            <p:nvSpPr>
              <p:cNvPr id="3" name="Content Placeholder 2">
                <a:extLst>
                  <a:ext uri="{FF2B5EF4-FFF2-40B4-BE49-F238E27FC236}">
                    <a16:creationId xmlns:a16="http://schemas.microsoft.com/office/drawing/2014/main" id="{BA023BB1-4635-4F96-A13B-FFCDDD18C0BA}"/>
                  </a:ext>
                </a:extLst>
              </p:cNvPr>
              <p:cNvSpPr>
                <a:spLocks noGrp="1" noRot="1" noChangeAspect="1" noMove="1" noResize="1" noEditPoints="1" noAdjustHandles="1" noChangeArrowheads="1" noChangeShapeType="1" noTextEdit="1"/>
              </p:cNvSpPr>
              <p:nvPr>
                <p:ph idx="1"/>
              </p:nvPr>
            </p:nvSpPr>
            <p:spPr>
              <a:xfrm>
                <a:off x="1104293" y="1842855"/>
                <a:ext cx="8946541" cy="4195481"/>
              </a:xfrm>
              <a:blipFill>
                <a:blip r:embed="rId3"/>
                <a:stretch>
                  <a:fillRect l="-545" t="-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DC4BD8-6306-4781-BF0C-696A4D7A98E1}"/>
                  </a:ext>
                </a:extLst>
              </p:cNvPr>
              <p:cNvSpPr txBox="1"/>
              <p:nvPr/>
            </p:nvSpPr>
            <p:spPr>
              <a:xfrm>
                <a:off x="2133050" y="5114297"/>
                <a:ext cx="1576265" cy="7817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tx2">
                              <a:lumMod val="25000"/>
                            </a:schemeClr>
                          </a:solidFill>
                          <a:latin typeface="Cambria Math" panose="02040503050406030204" pitchFamily="18" charset="0"/>
                        </a:rPr>
                        <m:t>𝑘</m:t>
                      </m:r>
                      <m:sSub>
                        <m:sSubPr>
                          <m:ctrlPr>
                            <a:rPr lang="en-US" sz="2500" i="1" smtClean="0">
                              <a:solidFill>
                                <a:schemeClr val="tx2">
                                  <a:lumMod val="25000"/>
                                </a:schemeClr>
                              </a:solidFill>
                              <a:latin typeface="Cambria Math" panose="02040503050406030204" pitchFamily="18" charset="0"/>
                            </a:rPr>
                          </m:ctrlPr>
                        </m:sSubPr>
                        <m:e>
                          <m:r>
                            <a:rPr lang="en-US" sz="2500" i="1" smtClean="0">
                              <a:solidFill>
                                <a:schemeClr val="tx2">
                                  <a:lumMod val="25000"/>
                                </a:schemeClr>
                              </a:solidFill>
                              <a:latin typeface="Cambria Math" panose="02040503050406030204" pitchFamily="18" charset="0"/>
                            </a:rPr>
                            <m:t>𝑇</m:t>
                          </m:r>
                        </m:e>
                        <m:sub>
                          <m:r>
                            <a:rPr lang="en-US" sz="2500" i="1" smtClean="0">
                              <a:solidFill>
                                <a:schemeClr val="tx2">
                                  <a:lumMod val="25000"/>
                                </a:schemeClr>
                              </a:solidFill>
                              <a:latin typeface="Cambria Math" panose="02040503050406030204" pitchFamily="18" charset="0"/>
                            </a:rPr>
                            <m:t>𝐻</m:t>
                          </m:r>
                        </m:sub>
                      </m:sSub>
                      <m:r>
                        <a:rPr lang="en-US" sz="2500" i="1" smtClean="0">
                          <a:solidFill>
                            <a:schemeClr val="tx2">
                              <a:lumMod val="25000"/>
                            </a:schemeClr>
                          </a:solidFill>
                          <a:latin typeface="Cambria Math" panose="02040503050406030204" pitchFamily="18" charset="0"/>
                        </a:rPr>
                        <m:t>=</m:t>
                      </m:r>
                      <m:f>
                        <m:fPr>
                          <m:ctrlPr>
                            <a:rPr lang="en-US" sz="2500" i="1" smtClean="0">
                              <a:solidFill>
                                <a:schemeClr val="tx2">
                                  <a:lumMod val="25000"/>
                                </a:schemeClr>
                              </a:solidFill>
                              <a:latin typeface="Cambria Math" panose="02040503050406030204" pitchFamily="18" charset="0"/>
                            </a:rPr>
                          </m:ctrlPr>
                        </m:fPr>
                        <m:num>
                          <m:sSub>
                            <m:sSubPr>
                              <m:ctrlPr>
                                <a:rPr lang="en-US" sz="2500" i="1" smtClean="0">
                                  <a:solidFill>
                                    <a:schemeClr val="tx2">
                                      <a:lumMod val="25000"/>
                                    </a:schemeClr>
                                  </a:solidFill>
                                  <a:latin typeface="Cambria Math" panose="02040503050406030204" pitchFamily="18" charset="0"/>
                                </a:rPr>
                              </m:ctrlPr>
                            </m:sSubPr>
                            <m:e>
                              <m:acc>
                                <m:accPr>
                                  <m:chr m:val="̅"/>
                                  <m:ctrlPr>
                                    <a:rPr lang="en-US" sz="2500" i="1" smtClean="0">
                                      <a:solidFill>
                                        <a:schemeClr val="tx2">
                                          <a:lumMod val="25000"/>
                                        </a:schemeClr>
                                      </a:solidFill>
                                      <a:latin typeface="Cambria Math" panose="02040503050406030204" pitchFamily="18" charset="0"/>
                                    </a:rPr>
                                  </m:ctrlPr>
                                </m:accPr>
                                <m:e>
                                  <m:r>
                                    <a:rPr lang="en-US" sz="2500" i="1" smtClean="0">
                                      <a:solidFill>
                                        <a:schemeClr val="tx2">
                                          <a:lumMod val="25000"/>
                                        </a:schemeClr>
                                      </a:solidFill>
                                      <a:latin typeface="Cambria Math" panose="02040503050406030204" pitchFamily="18" charset="0"/>
                                    </a:rPr>
                                    <m:t>h</m:t>
                                  </m:r>
                                </m:e>
                              </m:acc>
                              <m:r>
                                <a:rPr lang="en-US" sz="2500" b="0" i="1" smtClean="0">
                                  <a:solidFill>
                                    <a:schemeClr val="tx2">
                                      <a:lumMod val="25000"/>
                                    </a:schemeClr>
                                  </a:solidFill>
                                  <a:latin typeface="Cambria Math" panose="02040503050406030204" pitchFamily="18" charset="0"/>
                                </a:rPr>
                                <m:t>𝑔</m:t>
                              </m:r>
                            </m:e>
                            <m:sub>
                              <m:r>
                                <a:rPr lang="en-US" sz="2500" b="0" i="1" smtClean="0">
                                  <a:solidFill>
                                    <a:schemeClr val="tx2">
                                      <a:lumMod val="25000"/>
                                    </a:schemeClr>
                                  </a:solidFill>
                                  <a:latin typeface="Cambria Math" panose="02040503050406030204" pitchFamily="18" charset="0"/>
                                </a:rPr>
                                <m:t>h</m:t>
                              </m:r>
                            </m:sub>
                          </m:sSub>
                        </m:num>
                        <m:den>
                          <m:r>
                            <a:rPr lang="en-US" sz="2500" i="1" smtClean="0">
                              <a:solidFill>
                                <a:schemeClr val="tx2">
                                  <a:lumMod val="25000"/>
                                </a:schemeClr>
                              </a:solidFill>
                              <a:latin typeface="Cambria Math" panose="02040503050406030204" pitchFamily="18" charset="0"/>
                            </a:rPr>
                            <m:t>2</m:t>
                          </m:r>
                          <m:r>
                            <a:rPr lang="en-US" sz="2500" i="1" smtClean="0">
                              <a:solidFill>
                                <a:schemeClr val="tx2">
                                  <a:lumMod val="25000"/>
                                </a:schemeClr>
                              </a:solidFill>
                              <a:latin typeface="Cambria Math" panose="02040503050406030204" pitchFamily="18" charset="0"/>
                              <a:ea typeface="Cambria Math" panose="02040503050406030204" pitchFamily="18" charset="0"/>
                            </a:rPr>
                            <m:t>𝜋</m:t>
                          </m:r>
                          <m:r>
                            <a:rPr lang="en-US" sz="2500" b="0" i="1" smtClean="0">
                              <a:solidFill>
                                <a:schemeClr val="tx2">
                                  <a:lumMod val="25000"/>
                                </a:schemeClr>
                              </a:solidFill>
                              <a:latin typeface="Cambria Math" panose="02040503050406030204" pitchFamily="18" charset="0"/>
                              <a:ea typeface="Cambria Math" panose="02040503050406030204" pitchFamily="18" charset="0"/>
                            </a:rPr>
                            <m:t>𝑐</m:t>
                          </m:r>
                        </m:den>
                      </m:f>
                    </m:oMath>
                  </m:oMathPara>
                </a14:m>
                <a:endParaRPr lang="en-US" sz="2500" dirty="0">
                  <a:solidFill>
                    <a:schemeClr val="tx2">
                      <a:lumMod val="25000"/>
                    </a:schemeClr>
                  </a:solidFill>
                </a:endParaRPr>
              </a:p>
            </p:txBody>
          </p:sp>
        </mc:Choice>
        <mc:Fallback xmlns="">
          <p:sp>
            <p:nvSpPr>
              <p:cNvPr id="6" name="TextBox 5">
                <a:extLst>
                  <a:ext uri="{FF2B5EF4-FFF2-40B4-BE49-F238E27FC236}">
                    <a16:creationId xmlns:a16="http://schemas.microsoft.com/office/drawing/2014/main" id="{93DC4BD8-6306-4781-BF0C-696A4D7A98E1}"/>
                  </a:ext>
                </a:extLst>
              </p:cNvPr>
              <p:cNvSpPr txBox="1">
                <a:spLocks noRot="1" noChangeAspect="1" noMove="1" noResize="1" noEditPoints="1" noAdjustHandles="1" noChangeArrowheads="1" noChangeShapeType="1" noTextEdit="1"/>
              </p:cNvSpPr>
              <p:nvPr/>
            </p:nvSpPr>
            <p:spPr>
              <a:xfrm>
                <a:off x="2133050" y="5114297"/>
                <a:ext cx="1576265" cy="7817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F59802-2FA4-41D7-B050-7E3E607E3593}"/>
                  </a:ext>
                </a:extLst>
              </p:cNvPr>
              <p:cNvSpPr txBox="1"/>
              <p:nvPr/>
            </p:nvSpPr>
            <p:spPr>
              <a:xfrm>
                <a:off x="4886924" y="5077107"/>
                <a:ext cx="6778074" cy="856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500" i="1" smtClean="0">
                              <a:solidFill>
                                <a:schemeClr val="tx2">
                                  <a:lumMod val="25000"/>
                                </a:schemeClr>
                              </a:solidFill>
                              <a:latin typeface="Cambria Math" panose="02040503050406030204" pitchFamily="18" charset="0"/>
                            </a:rPr>
                          </m:ctrlPr>
                        </m:sSubPr>
                        <m:e>
                          <m:r>
                            <a:rPr lang="en-US" sz="2500" i="1" smtClean="0">
                              <a:solidFill>
                                <a:schemeClr val="tx2">
                                  <a:lumMod val="25000"/>
                                </a:schemeClr>
                              </a:solidFill>
                              <a:latin typeface="Cambria Math" panose="02040503050406030204" pitchFamily="18" charset="0"/>
                            </a:rPr>
                            <m:t>𝑇</m:t>
                          </m:r>
                        </m:e>
                        <m:sub>
                          <m:r>
                            <a:rPr lang="en-US" sz="2500" b="0" i="1" smtClean="0">
                              <a:solidFill>
                                <a:schemeClr val="tx2">
                                  <a:lumMod val="25000"/>
                                </a:schemeClr>
                              </a:solidFill>
                              <a:latin typeface="Cambria Math" panose="02040503050406030204" pitchFamily="18" charset="0"/>
                            </a:rPr>
                            <m:t>𝐻</m:t>
                          </m:r>
                        </m:sub>
                      </m:sSub>
                      <m:r>
                        <a:rPr lang="en-US" sz="2500" i="1" smtClean="0">
                          <a:solidFill>
                            <a:schemeClr val="tx2">
                              <a:lumMod val="25000"/>
                            </a:schemeClr>
                          </a:solidFill>
                          <a:latin typeface="Cambria Math" panose="02040503050406030204" pitchFamily="18" charset="0"/>
                        </a:rPr>
                        <m:t>=</m:t>
                      </m:r>
                      <m:r>
                        <a:rPr lang="en-US" sz="2500" b="0" i="1" smtClean="0">
                          <a:solidFill>
                            <a:schemeClr val="tx2">
                              <a:lumMod val="25000"/>
                            </a:schemeClr>
                          </a:solidFill>
                          <a:latin typeface="Cambria Math" panose="02040503050406030204" pitchFamily="18" charset="0"/>
                        </a:rPr>
                        <m:t>(1.2</m:t>
                      </m:r>
                      <m:r>
                        <a:rPr lang="en-US" sz="2500" i="1" smtClean="0">
                          <a:solidFill>
                            <a:schemeClr val="tx2">
                              <a:lumMod val="25000"/>
                            </a:schemeClr>
                          </a:solidFill>
                          <a:latin typeface="Cambria Math" panose="02040503050406030204" pitchFamily="18" charset="0"/>
                          <a:ea typeface="Cambria Math" panose="02040503050406030204" pitchFamily="18" charset="0"/>
                        </a:rPr>
                        <m:t>×</m:t>
                      </m:r>
                      <m:sSup>
                        <m:sSupPr>
                          <m:ctrlPr>
                            <a:rPr lang="en-US" sz="2500" i="1" smtClean="0">
                              <a:solidFill>
                                <a:schemeClr val="tx2">
                                  <a:lumMod val="25000"/>
                                </a:schemeClr>
                              </a:solidFill>
                              <a:latin typeface="Cambria Math" panose="02040503050406030204" pitchFamily="18" charset="0"/>
                            </a:rPr>
                          </m:ctrlPr>
                        </m:sSupPr>
                        <m:e>
                          <m:r>
                            <a:rPr lang="en-US" sz="2500" i="1" smtClean="0">
                              <a:solidFill>
                                <a:schemeClr val="tx2">
                                  <a:lumMod val="25000"/>
                                </a:schemeClr>
                              </a:solidFill>
                              <a:latin typeface="Cambria Math" panose="02040503050406030204" pitchFamily="18" charset="0"/>
                            </a:rPr>
                            <m:t>10</m:t>
                          </m:r>
                        </m:e>
                        <m:sup>
                          <m:r>
                            <a:rPr lang="en-US" sz="2500" i="1" smtClean="0">
                              <a:solidFill>
                                <a:schemeClr val="tx2">
                                  <a:lumMod val="25000"/>
                                </a:schemeClr>
                              </a:solidFill>
                              <a:latin typeface="Cambria Math" panose="02040503050406030204" pitchFamily="18" charset="0"/>
                            </a:rPr>
                            <m:t>−9</m:t>
                          </m:r>
                        </m:sup>
                      </m:sSup>
                      <m:r>
                        <a:rPr lang="en-US" sz="2500" b="0" i="1" smtClean="0">
                          <a:solidFill>
                            <a:schemeClr val="tx2">
                              <a:lumMod val="25000"/>
                            </a:schemeClr>
                          </a:solidFill>
                          <a:latin typeface="Cambria Math" panose="02040503050406030204" pitchFamily="18" charset="0"/>
                        </a:rPr>
                        <m:t>𝐾</m:t>
                      </m:r>
                      <m:r>
                        <a:rPr lang="en-US" sz="2500" i="1" smtClean="0">
                          <a:solidFill>
                            <a:schemeClr val="tx2">
                              <a:lumMod val="25000"/>
                            </a:schemeClr>
                          </a:solidFill>
                          <a:latin typeface="Cambria Math" panose="02040503050406030204" pitchFamily="18" charset="0"/>
                        </a:rPr>
                        <m:t>𝑚</m:t>
                      </m:r>
                      <m:r>
                        <a:rPr lang="en-US" sz="2500" b="0" i="1" smtClean="0">
                          <a:solidFill>
                            <a:schemeClr val="tx2">
                              <a:lumMod val="25000"/>
                            </a:schemeClr>
                          </a:solidFill>
                          <a:latin typeface="Cambria Math" panose="02040503050406030204" pitchFamily="18" charset="0"/>
                        </a:rPr>
                        <m:t>)</m:t>
                      </m:r>
                      <m:d>
                        <m:dPr>
                          <m:begChr m:val="["/>
                          <m:endChr m:val="]"/>
                          <m:ctrlPr>
                            <a:rPr lang="en-US" sz="2500" i="1" smtClean="0">
                              <a:solidFill>
                                <a:schemeClr val="tx2">
                                  <a:lumMod val="25000"/>
                                </a:schemeClr>
                              </a:solidFill>
                              <a:latin typeface="Cambria Math" panose="02040503050406030204" pitchFamily="18" charset="0"/>
                            </a:rPr>
                          </m:ctrlPr>
                        </m:dPr>
                        <m:e>
                          <m:f>
                            <m:fPr>
                              <m:ctrlPr>
                                <a:rPr lang="en-US" sz="2500" i="1" smtClean="0">
                                  <a:solidFill>
                                    <a:schemeClr val="tx2">
                                      <a:lumMod val="25000"/>
                                    </a:schemeClr>
                                  </a:solidFill>
                                  <a:latin typeface="Cambria Math" panose="02040503050406030204" pitchFamily="18" charset="0"/>
                                </a:rPr>
                              </m:ctrlPr>
                            </m:fPr>
                            <m:num>
                              <m:r>
                                <a:rPr lang="en-US" sz="2500" i="1" smtClean="0">
                                  <a:solidFill>
                                    <a:schemeClr val="tx2">
                                      <a:lumMod val="25000"/>
                                    </a:schemeClr>
                                  </a:solidFill>
                                  <a:latin typeface="Cambria Math" panose="02040503050406030204" pitchFamily="18" charset="0"/>
                                </a:rPr>
                                <m:t>𝑐</m:t>
                              </m:r>
                            </m:num>
                            <m:den>
                              <m:r>
                                <a:rPr lang="en-US" sz="2500" i="1" smtClean="0">
                                  <a:solidFill>
                                    <a:schemeClr val="tx2">
                                      <a:lumMod val="25000"/>
                                    </a:schemeClr>
                                  </a:solidFill>
                                  <a:latin typeface="Cambria Math" panose="02040503050406030204" pitchFamily="18" charset="0"/>
                                </a:rPr>
                                <m:t>1000</m:t>
                              </m:r>
                              <m:r>
                                <a:rPr lang="en-US" sz="2500" b="0" i="1" smtClean="0">
                                  <a:solidFill>
                                    <a:schemeClr val="tx2">
                                      <a:lumMod val="25000"/>
                                    </a:schemeClr>
                                  </a:solidFill>
                                  <a:latin typeface="Cambria Math" panose="02040503050406030204" pitchFamily="18" charset="0"/>
                                </a:rPr>
                                <m:t>𝑚</m:t>
                              </m:r>
                              <m:sSup>
                                <m:sSupPr>
                                  <m:ctrlPr>
                                    <a:rPr lang="en-US" sz="2500" i="1" smtClean="0">
                                      <a:solidFill>
                                        <a:schemeClr val="tx2">
                                          <a:lumMod val="25000"/>
                                        </a:schemeClr>
                                      </a:solidFill>
                                      <a:latin typeface="Cambria Math" panose="02040503050406030204" pitchFamily="18" charset="0"/>
                                    </a:rPr>
                                  </m:ctrlPr>
                                </m:sSupPr>
                                <m:e>
                                  <m:r>
                                    <a:rPr lang="en-US" sz="2500" b="0" i="1" smtClean="0">
                                      <a:solidFill>
                                        <a:schemeClr val="tx2">
                                          <a:lumMod val="25000"/>
                                        </a:schemeClr>
                                      </a:solidFill>
                                      <a:latin typeface="Cambria Math" panose="02040503050406030204" pitchFamily="18" charset="0"/>
                                    </a:rPr>
                                    <m:t>𝑠</m:t>
                                  </m:r>
                                </m:e>
                                <m:sup>
                                  <m:r>
                                    <a:rPr lang="en-US" sz="2500" i="1" smtClean="0">
                                      <a:solidFill>
                                        <a:schemeClr val="tx2">
                                          <a:lumMod val="25000"/>
                                        </a:schemeClr>
                                      </a:solidFill>
                                      <a:latin typeface="Cambria Math" panose="02040503050406030204" pitchFamily="18" charset="0"/>
                                    </a:rPr>
                                    <m:t>−1</m:t>
                                  </m:r>
                                </m:sup>
                              </m:sSup>
                            </m:den>
                          </m:f>
                        </m:e>
                      </m:d>
                      <m:d>
                        <m:dPr>
                          <m:begChr m:val="["/>
                          <m:endChr m:val="]"/>
                          <m:ctrlPr>
                            <a:rPr lang="en-US" sz="2500" i="1" smtClean="0">
                              <a:solidFill>
                                <a:schemeClr val="tx2">
                                  <a:lumMod val="25000"/>
                                </a:schemeClr>
                              </a:solidFill>
                              <a:latin typeface="Cambria Math" panose="02040503050406030204" pitchFamily="18" charset="0"/>
                            </a:rPr>
                          </m:ctrlPr>
                        </m:dPr>
                        <m:e>
                          <m:f>
                            <m:fPr>
                              <m:ctrlPr>
                                <a:rPr lang="en-US" sz="2500" i="1" smtClean="0">
                                  <a:solidFill>
                                    <a:schemeClr val="tx2">
                                      <a:lumMod val="25000"/>
                                    </a:schemeClr>
                                  </a:solidFill>
                                  <a:latin typeface="Cambria Math" panose="02040503050406030204" pitchFamily="18" charset="0"/>
                                </a:rPr>
                              </m:ctrlPr>
                            </m:fPr>
                            <m:num>
                              <m:r>
                                <a:rPr lang="en-US" sz="2500" i="1" smtClean="0">
                                  <a:solidFill>
                                    <a:schemeClr val="tx2">
                                      <a:lumMod val="25000"/>
                                    </a:schemeClr>
                                  </a:solidFill>
                                  <a:latin typeface="Cambria Math" panose="02040503050406030204" pitchFamily="18" charset="0"/>
                                </a:rPr>
                                <m:t>1</m:t>
                              </m:r>
                            </m:num>
                            <m:den>
                              <m:r>
                                <a:rPr lang="en-US" sz="2500" i="1" smtClean="0">
                                  <a:solidFill>
                                    <a:schemeClr val="tx2">
                                      <a:lumMod val="25000"/>
                                    </a:schemeClr>
                                  </a:solidFill>
                                  <a:latin typeface="Cambria Math" panose="02040503050406030204" pitchFamily="18" charset="0"/>
                                </a:rPr>
                                <m:t>𝑐</m:t>
                              </m:r>
                            </m:den>
                          </m:f>
                          <m:r>
                            <a:rPr lang="en-US" sz="2500" b="0" i="1" smtClean="0">
                              <a:solidFill>
                                <a:schemeClr val="tx2">
                                  <a:lumMod val="25000"/>
                                </a:schemeClr>
                              </a:solidFill>
                              <a:latin typeface="Cambria Math" panose="02040503050406030204" pitchFamily="18" charset="0"/>
                            </a:rPr>
                            <m:t> </m:t>
                          </m:r>
                          <m:f>
                            <m:fPr>
                              <m:ctrlPr>
                                <a:rPr lang="en-US" sz="2500" i="1" smtClean="0">
                                  <a:solidFill>
                                    <a:schemeClr val="tx2">
                                      <a:lumMod val="25000"/>
                                    </a:schemeClr>
                                  </a:solidFill>
                                  <a:latin typeface="Cambria Math" panose="02040503050406030204" pitchFamily="18" charset="0"/>
                                </a:rPr>
                              </m:ctrlPr>
                            </m:fPr>
                            <m:num>
                              <m:r>
                                <a:rPr lang="en-US" sz="2500" i="1" smtClean="0">
                                  <a:solidFill>
                                    <a:schemeClr val="tx2">
                                      <a:lumMod val="25000"/>
                                    </a:schemeClr>
                                  </a:solidFill>
                                  <a:latin typeface="Cambria Math" panose="02040503050406030204" pitchFamily="18" charset="0"/>
                                </a:rPr>
                                <m:t>𝜕</m:t>
                              </m:r>
                              <m:d>
                                <m:dPr>
                                  <m:ctrlPr>
                                    <a:rPr lang="en-US" sz="2500" i="1" smtClean="0">
                                      <a:solidFill>
                                        <a:schemeClr val="tx2">
                                          <a:lumMod val="25000"/>
                                        </a:schemeClr>
                                      </a:solidFill>
                                      <a:latin typeface="Cambria Math" panose="02040503050406030204" pitchFamily="18" charset="0"/>
                                    </a:rPr>
                                  </m:ctrlPr>
                                </m:dPr>
                                <m:e>
                                  <m:r>
                                    <a:rPr lang="en-US" sz="2500" i="1" smtClean="0">
                                      <a:solidFill>
                                        <a:schemeClr val="tx2">
                                          <a:lumMod val="25000"/>
                                        </a:schemeClr>
                                      </a:solidFill>
                                      <a:latin typeface="Cambria Math" panose="02040503050406030204" pitchFamily="18" charset="0"/>
                                    </a:rPr>
                                    <m:t>𝑐</m:t>
                                  </m:r>
                                  <m:r>
                                    <a:rPr lang="en-US" sz="2500" i="1" smtClean="0">
                                      <a:solidFill>
                                        <a:schemeClr val="tx2">
                                          <a:lumMod val="25000"/>
                                        </a:schemeClr>
                                      </a:solidFill>
                                      <a:latin typeface="Cambria Math" panose="02040503050406030204" pitchFamily="18" charset="0"/>
                                    </a:rPr>
                                    <m:t>−</m:t>
                                  </m:r>
                                  <m:sSub>
                                    <m:sSubPr>
                                      <m:ctrlPr>
                                        <a:rPr lang="en-US" sz="2500" i="1" smtClean="0">
                                          <a:solidFill>
                                            <a:schemeClr val="tx2">
                                              <a:lumMod val="25000"/>
                                            </a:schemeClr>
                                          </a:solidFill>
                                          <a:latin typeface="Cambria Math" panose="02040503050406030204" pitchFamily="18" charset="0"/>
                                        </a:rPr>
                                      </m:ctrlPr>
                                    </m:sSubPr>
                                    <m:e>
                                      <m:r>
                                        <a:rPr lang="en-US" sz="2500" b="0" i="1" smtClean="0">
                                          <a:solidFill>
                                            <a:schemeClr val="tx2">
                                              <a:lumMod val="25000"/>
                                            </a:schemeClr>
                                          </a:solidFill>
                                          <a:latin typeface="Cambria Math" panose="02040503050406030204" pitchFamily="18" charset="0"/>
                                        </a:rPr>
                                        <m:t>𝑣</m:t>
                                      </m:r>
                                    </m:e>
                                    <m:sub>
                                      <m:r>
                                        <a:rPr lang="en-US" sz="2500" i="1" smtClean="0">
                                          <a:solidFill>
                                            <a:schemeClr val="tx2">
                                              <a:lumMod val="25000"/>
                                            </a:schemeClr>
                                          </a:solidFill>
                                          <a:latin typeface="Cambria Math" panose="02040503050406030204" pitchFamily="18" charset="0"/>
                                        </a:rPr>
                                        <m:t>⊥</m:t>
                                      </m:r>
                                    </m:sub>
                                  </m:sSub>
                                </m:e>
                              </m:d>
                            </m:num>
                            <m:den>
                              <m:r>
                                <a:rPr lang="en-US" sz="2500" i="1" smtClean="0">
                                  <a:solidFill>
                                    <a:schemeClr val="tx2">
                                      <a:lumMod val="25000"/>
                                    </a:schemeClr>
                                  </a:solidFill>
                                  <a:latin typeface="Cambria Math" panose="02040503050406030204" pitchFamily="18" charset="0"/>
                                </a:rPr>
                                <m:t>𝜕</m:t>
                              </m:r>
                              <m:r>
                                <a:rPr lang="en-US" sz="2500" i="1" smtClean="0">
                                  <a:solidFill>
                                    <a:schemeClr val="tx2">
                                      <a:lumMod val="25000"/>
                                    </a:schemeClr>
                                  </a:solidFill>
                                  <a:latin typeface="Cambria Math" panose="02040503050406030204" pitchFamily="18" charset="0"/>
                                </a:rPr>
                                <m:t>𝑛</m:t>
                              </m:r>
                            </m:den>
                          </m:f>
                        </m:e>
                      </m:d>
                    </m:oMath>
                  </m:oMathPara>
                </a14:m>
                <a:endParaRPr lang="en-US" sz="2500" dirty="0">
                  <a:solidFill>
                    <a:schemeClr val="tx2">
                      <a:lumMod val="25000"/>
                    </a:schemeClr>
                  </a:solidFill>
                </a:endParaRPr>
              </a:p>
            </p:txBody>
          </p:sp>
        </mc:Choice>
        <mc:Fallback xmlns="">
          <p:sp>
            <p:nvSpPr>
              <p:cNvPr id="7" name="TextBox 6">
                <a:extLst>
                  <a:ext uri="{FF2B5EF4-FFF2-40B4-BE49-F238E27FC236}">
                    <a16:creationId xmlns:a16="http://schemas.microsoft.com/office/drawing/2014/main" id="{6BF59802-2FA4-41D7-B050-7E3E607E3593}"/>
                  </a:ext>
                </a:extLst>
              </p:cNvPr>
              <p:cNvSpPr txBox="1">
                <a:spLocks noRot="1" noChangeAspect="1" noMove="1" noResize="1" noEditPoints="1" noAdjustHandles="1" noChangeArrowheads="1" noChangeShapeType="1" noTextEdit="1"/>
              </p:cNvSpPr>
              <p:nvPr/>
            </p:nvSpPr>
            <p:spPr>
              <a:xfrm>
                <a:off x="4886924" y="5077107"/>
                <a:ext cx="6778074" cy="8561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9610542"/>
      </p:ext>
    </p:extLst>
  </p:cSld>
  <p:clrMapOvr>
    <a:masterClrMapping/>
  </p:clrMapOvr>
  <mc:AlternateContent xmlns:mc="http://schemas.openxmlformats.org/markup-compatibility/2006" xmlns:p14="http://schemas.microsoft.com/office/powerpoint/2010/main">
    <mc:Choice Requires="p14">
      <p:transition spd="slow" p14:dur="2000" advTm="59478"/>
    </mc:Choice>
    <mc:Fallback xmlns="">
      <p:transition spd="slow" advTm="59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7">
                                            <p:txEl>
                                              <p:pRg st="0" end="0"/>
                                            </p:txEl>
                                          </p:spTgt>
                                        </p:tgtEl>
                                        <p:attrNameLst>
                                          <p:attrName>style.color</p:attrName>
                                        </p:attrNameLst>
                                      </p:cBhvr>
                                      <p:to>
                                        <a:srgbClr val="FFC000"/>
                                      </p:to>
                                    </p:animClr>
                                    <p:animClr clrSpc="rgb" dir="cw">
                                      <p:cBhvr>
                                        <p:cTn id="7" dur="500" fill="hold"/>
                                        <p:tgtEl>
                                          <p:spTgt spid="7">
                                            <p:txEl>
                                              <p:pRg st="0" end="0"/>
                                            </p:txEl>
                                          </p:spTgt>
                                        </p:tgtEl>
                                        <p:attrNameLst>
                                          <p:attrName>fillcolor</p:attrName>
                                        </p:attrNameLst>
                                      </p:cBhvr>
                                      <p:to>
                                        <a:srgbClr val="FFC000"/>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0"/>
                                  </p:stCondLst>
                                  <p:childTnLst>
                                    <p:animClr clrSpc="rgb" dir="cw">
                                      <p:cBhvr override="childStyle">
                                        <p:cTn id="12" dur="500" fill="hold"/>
                                        <p:tgtEl>
                                          <p:spTgt spid="6">
                                            <p:txEl>
                                              <p:pRg st="0" end="0"/>
                                            </p:txEl>
                                          </p:spTgt>
                                        </p:tgtEl>
                                        <p:attrNameLst>
                                          <p:attrName>style.color</p:attrName>
                                        </p:attrNameLst>
                                      </p:cBhvr>
                                      <p:to>
                                        <a:srgbClr val="FFC000"/>
                                      </p:to>
                                    </p:animClr>
                                    <p:animClr clrSpc="rgb" dir="cw">
                                      <p:cBhvr>
                                        <p:cTn id="13" dur="500" fill="hold"/>
                                        <p:tgtEl>
                                          <p:spTgt spid="6">
                                            <p:txEl>
                                              <p:pRg st="0" end="0"/>
                                            </p:txEl>
                                          </p:spTgt>
                                        </p:tgtEl>
                                        <p:attrNameLst>
                                          <p:attrName>fillcolor</p:attrName>
                                        </p:attrNameLst>
                                      </p:cBhvr>
                                      <p:to>
                                        <a:srgbClr val="FFC000"/>
                                      </p:to>
                                    </p:animClr>
                                    <p:set>
                                      <p:cBhvr>
                                        <p:cTn id="14" dur="500" fill="hold"/>
                                        <p:tgtEl>
                                          <p:spTgt spid="6">
                                            <p:txEl>
                                              <p:pRg st="0" end="0"/>
                                            </p:txEl>
                                          </p:spTgt>
                                        </p:tgtEl>
                                        <p:attrNameLst>
                                          <p:attrName>fill.type</p:attrName>
                                        </p:attrNameLst>
                                      </p:cBhvr>
                                      <p:to>
                                        <p:strVal val="solid"/>
                                      </p:to>
                                    </p:set>
                                    <p:set>
                                      <p:cBhvr>
                                        <p:cTn id="15" dur="500" fill="hold"/>
                                        <p:tgtEl>
                                          <p:spTgt spid="6">
                                            <p:txEl>
                                              <p:pRg st="0" end="0"/>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3">
                                            <p:txEl>
                                              <p:pRg st="1" end="1"/>
                                            </p:txEl>
                                          </p:spTgt>
                                        </p:tgtEl>
                                        <p:attrNameLst>
                                          <p:attrName>style.color</p:attrName>
                                        </p:attrNameLst>
                                      </p:cBhvr>
                                      <p:to>
                                        <a:srgbClr val="FFFFFF"/>
                                      </p:to>
                                    </p:animClr>
                                    <p:animClr clrSpc="rgb" dir="cw">
                                      <p:cBhvr>
                                        <p:cTn id="20" dur="500" fill="hold"/>
                                        <p:tgtEl>
                                          <p:spTgt spid="3">
                                            <p:txEl>
                                              <p:pRg st="1" end="1"/>
                                            </p:txEl>
                                          </p:spTgt>
                                        </p:tgtEl>
                                        <p:attrNameLst>
                                          <p:attrName>fillcolor</p:attrName>
                                        </p:attrNameLst>
                                      </p:cBhvr>
                                      <p:to>
                                        <a:srgbClr val="FFFFFF"/>
                                      </p:to>
                                    </p:animClr>
                                    <p:set>
                                      <p:cBhvr>
                                        <p:cTn id="21" dur="500" fill="hold"/>
                                        <p:tgtEl>
                                          <p:spTgt spid="3">
                                            <p:txEl>
                                              <p:pRg st="1" end="1"/>
                                            </p:txEl>
                                          </p:spTgt>
                                        </p:tgtEl>
                                        <p:attrNameLst>
                                          <p:attrName>fill.type</p:attrName>
                                        </p:attrNameLst>
                                      </p:cBhvr>
                                      <p:to>
                                        <p:strVal val="solid"/>
                                      </p:to>
                                    </p:set>
                                    <p:set>
                                      <p:cBhvr>
                                        <p:cTn id="22" dur="500" fill="hold"/>
                                        <p:tgtEl>
                                          <p:spTgt spid="3">
                                            <p:txEl>
                                              <p:pRg st="1" end="1"/>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3">
                                            <p:txEl>
                                              <p:pRg st="2" end="2"/>
                                            </p:txEl>
                                          </p:spTgt>
                                        </p:tgtEl>
                                        <p:attrNameLst>
                                          <p:attrName>style.color</p:attrName>
                                        </p:attrNameLst>
                                      </p:cBhvr>
                                      <p:to>
                                        <a:srgbClr val="FFFFFF"/>
                                      </p:to>
                                    </p:animClr>
                                    <p:animClr clrSpc="rgb" dir="cw">
                                      <p:cBhvr>
                                        <p:cTn id="27" dur="500" fill="hold"/>
                                        <p:tgtEl>
                                          <p:spTgt spid="3">
                                            <p:txEl>
                                              <p:pRg st="2" end="2"/>
                                            </p:txEl>
                                          </p:spTgt>
                                        </p:tgtEl>
                                        <p:attrNameLst>
                                          <p:attrName>fillcolor</p:attrName>
                                        </p:attrNameLst>
                                      </p:cBhvr>
                                      <p:to>
                                        <a:srgbClr val="FFFFFF"/>
                                      </p:to>
                                    </p:animClr>
                                    <p:set>
                                      <p:cBhvr>
                                        <p:cTn id="28" dur="500" fill="hold"/>
                                        <p:tgtEl>
                                          <p:spTgt spid="3">
                                            <p:txEl>
                                              <p:pRg st="2" end="2"/>
                                            </p:txEl>
                                          </p:spTgt>
                                        </p:tgtEl>
                                        <p:attrNameLst>
                                          <p:attrName>fill.type</p:attrName>
                                        </p:attrNameLst>
                                      </p:cBhvr>
                                      <p:to>
                                        <p:strVal val="solid"/>
                                      </p:to>
                                    </p:set>
                                    <p:set>
                                      <p:cBhvr>
                                        <p:cTn id="2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563931"/>
            <a:ext cx="9404723" cy="721174"/>
          </a:xfrm>
        </p:spPr>
        <p:txBody>
          <a:bodyPr/>
          <a:lstStyle/>
          <a:p>
            <a:r>
              <a:rPr lang="en-US" sz="3200" dirty="0">
                <a:solidFill>
                  <a:srgbClr val="FFC000"/>
                </a:solidFill>
              </a:rPr>
              <a:t>Implications about Information in Black Holes</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805785"/>
            <a:ext cx="10239210" cy="4195481"/>
          </a:xfrm>
        </p:spPr>
        <p:txBody>
          <a:bodyPr>
            <a:normAutofit/>
          </a:bodyPr>
          <a:lstStyle/>
          <a:p>
            <a:pPr>
              <a:lnSpc>
                <a:spcPct val="120000"/>
              </a:lnSpc>
              <a:spcAft>
                <a:spcPts val="1800"/>
              </a:spcAft>
              <a:buClr>
                <a:schemeClr val="tx1"/>
              </a:buClr>
            </a:pPr>
            <a:r>
              <a:rPr lang="en-US" sz="2400" dirty="0"/>
              <a:t>If two systems are analogous all the way, the temperature result implies that information is not conserved in a black hole</a:t>
            </a:r>
          </a:p>
          <a:p>
            <a:pPr>
              <a:lnSpc>
                <a:spcPct val="120000"/>
              </a:lnSpc>
              <a:spcAft>
                <a:spcPts val="1800"/>
              </a:spcAft>
              <a:buClr>
                <a:srgbClr val="FFC000"/>
              </a:buClr>
            </a:pPr>
            <a:r>
              <a:rPr lang="en-US" sz="2400" dirty="0">
                <a:solidFill>
                  <a:schemeClr val="tx2">
                    <a:lumMod val="25000"/>
                  </a:schemeClr>
                </a:solidFill>
              </a:rPr>
              <a:t>Major problem in physics, acoustic black holes could help us clarify this result</a:t>
            </a:r>
          </a:p>
        </p:txBody>
      </p:sp>
    </p:spTree>
    <p:custDataLst>
      <p:tags r:id="rId1"/>
    </p:custDataLst>
    <p:extLst>
      <p:ext uri="{BB962C8B-B14F-4D97-AF65-F5344CB8AC3E}">
        <p14:creationId xmlns:p14="http://schemas.microsoft.com/office/powerpoint/2010/main" val="3558661293"/>
      </p:ext>
    </p:extLst>
  </p:cSld>
  <p:clrMapOvr>
    <a:masterClrMapping/>
  </p:clrMapOvr>
  <mc:AlternateContent xmlns:mc="http://schemas.openxmlformats.org/markup-compatibility/2006" xmlns:p14="http://schemas.microsoft.com/office/powerpoint/2010/main">
    <mc:Choice Requires="p14">
      <p:transition spd="slow" p14:dur="2000" advTm="30469"/>
    </mc:Choice>
    <mc:Fallback xmlns="">
      <p:transition spd="slow" advTm="30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FFFF"/>
                                      </p:to>
                                    </p:animClr>
                                    <p:animClr clrSpc="rgb" dir="cw">
                                      <p:cBhvr>
                                        <p:cTn id="7" dur="500" fill="hold"/>
                                        <p:tgtEl>
                                          <p:spTgt spid="3">
                                            <p:txEl>
                                              <p:pRg st="1" end="1"/>
                                            </p:txEl>
                                          </p:spTgt>
                                        </p:tgtEl>
                                        <p:attrNameLst>
                                          <p:attrName>fillcolor</p:attrName>
                                        </p:attrNameLst>
                                      </p:cBhvr>
                                      <p:to>
                                        <a:srgbClr val="FFFFFF"/>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452718"/>
            <a:ext cx="9404723" cy="869455"/>
          </a:xfrm>
        </p:spPr>
        <p:txBody>
          <a:bodyPr/>
          <a:lstStyle/>
          <a:p>
            <a:r>
              <a:rPr lang="en-US" sz="3200" dirty="0">
                <a:solidFill>
                  <a:srgbClr val="FFC000"/>
                </a:solidFill>
              </a:rPr>
              <a:t>Acoustic Black Holes in a Nutshell</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533935"/>
            <a:ext cx="9609015" cy="4195481"/>
          </a:xfrm>
        </p:spPr>
        <p:txBody>
          <a:bodyPr>
            <a:normAutofit/>
          </a:bodyPr>
          <a:lstStyle/>
          <a:p>
            <a:pPr>
              <a:lnSpc>
                <a:spcPct val="120000"/>
              </a:lnSpc>
              <a:buClr>
                <a:schemeClr val="tx1"/>
              </a:buClr>
            </a:pPr>
            <a:r>
              <a:rPr lang="en-US" sz="2300" dirty="0"/>
              <a:t>They help us study arguably the most mysterious objects in our Universe (without creating a black hole to destroy the Earth </a:t>
            </a:r>
            <a:r>
              <a:rPr lang="en-US" sz="2300" dirty="0">
                <a:sym typeface="Wingdings" panose="05000000000000000000" pitchFamily="2" charset="2"/>
              </a:rPr>
              <a:t></a:t>
            </a:r>
            <a:r>
              <a:rPr lang="en-US" sz="2300" dirty="0"/>
              <a:t> )</a:t>
            </a:r>
          </a:p>
          <a:p>
            <a:pPr marL="0" indent="0">
              <a:lnSpc>
                <a:spcPct val="120000"/>
              </a:lnSpc>
              <a:buClr>
                <a:srgbClr val="FFC000"/>
              </a:buClr>
              <a:buNone/>
            </a:pPr>
            <a:endParaRPr lang="en-US" sz="2300" dirty="0">
              <a:solidFill>
                <a:schemeClr val="tx2">
                  <a:lumMod val="25000"/>
                </a:schemeClr>
              </a:solidFill>
            </a:endParaRPr>
          </a:p>
        </p:txBody>
      </p:sp>
    </p:spTree>
    <p:extLst>
      <p:ext uri="{BB962C8B-B14F-4D97-AF65-F5344CB8AC3E}">
        <p14:creationId xmlns:p14="http://schemas.microsoft.com/office/powerpoint/2010/main" val="1003859626"/>
      </p:ext>
    </p:extLst>
  </p:cSld>
  <p:clrMapOvr>
    <a:masterClrMapping/>
  </p:clrMapOvr>
  <mc:AlternateContent xmlns:mc="http://schemas.openxmlformats.org/markup-compatibility/2006" xmlns:p14="http://schemas.microsoft.com/office/powerpoint/2010/main">
    <mc:Choice Requires="p14">
      <p:transition spd="slow" p14:dur="2000" advTm="16829"/>
    </mc:Choice>
    <mc:Fallback xmlns="">
      <p:transition spd="slow" advTm="1682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p:txBody>
          <a:bodyPr/>
          <a:lstStyle/>
          <a:p>
            <a:r>
              <a:rPr lang="en-US" sz="3200" dirty="0">
                <a:solidFill>
                  <a:srgbClr val="FFC000"/>
                </a:solidFill>
              </a:rPr>
              <a:t>Acknowledgements</a:t>
            </a:r>
          </a:p>
        </p:txBody>
      </p:sp>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571005"/>
            <a:ext cx="8946541" cy="4195481"/>
          </a:xfrm>
        </p:spPr>
        <p:txBody>
          <a:bodyPr/>
          <a:lstStyle/>
          <a:p>
            <a:pPr>
              <a:lnSpc>
                <a:spcPct val="150000"/>
              </a:lnSpc>
              <a:spcAft>
                <a:spcPts val="1800"/>
              </a:spcAft>
              <a:buClr>
                <a:srgbClr val="FFC000"/>
              </a:buClr>
            </a:pPr>
            <a:r>
              <a:rPr lang="en-US" dirty="0"/>
              <a:t>Thank you to the entire DRP team for this entire semester and the constant communication during this transition!</a:t>
            </a:r>
          </a:p>
          <a:p>
            <a:pPr>
              <a:lnSpc>
                <a:spcPct val="150000"/>
              </a:lnSpc>
              <a:spcAft>
                <a:spcPts val="1800"/>
              </a:spcAft>
              <a:buClr>
                <a:srgbClr val="FFC000"/>
              </a:buClr>
            </a:pPr>
            <a:r>
              <a:rPr lang="en-US" dirty="0"/>
              <a:t>Huge thanks to my mentor Vikas! He’s awesome, and he helped me learn so much more over the course of this semester than I ever thought I would.</a:t>
            </a:r>
          </a:p>
        </p:txBody>
      </p:sp>
    </p:spTree>
    <p:extLst>
      <p:ext uri="{BB962C8B-B14F-4D97-AF65-F5344CB8AC3E}">
        <p14:creationId xmlns:p14="http://schemas.microsoft.com/office/powerpoint/2010/main" val="123718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F4EC-CC16-479D-8034-1133566D7BC3}"/>
              </a:ext>
            </a:extLst>
          </p:cNvPr>
          <p:cNvSpPr>
            <a:spLocks noGrp="1"/>
          </p:cNvSpPr>
          <p:nvPr>
            <p:ph type="title"/>
          </p:nvPr>
        </p:nvSpPr>
        <p:spPr>
          <a:xfrm>
            <a:off x="646111" y="452718"/>
            <a:ext cx="9404723" cy="820028"/>
          </a:xfrm>
        </p:spPr>
        <p:txBody>
          <a:bodyPr/>
          <a:lstStyle/>
          <a:p>
            <a:r>
              <a:rPr lang="en-US" sz="3200" dirty="0">
                <a:solidFill>
                  <a:srgbClr val="FFC000"/>
                </a:solidFill>
              </a:rPr>
              <a:t>Citations</a:t>
            </a:r>
          </a:p>
        </p:txBody>
      </p:sp>
      <p:sp>
        <p:nvSpPr>
          <p:cNvPr id="3" name="Content Placeholder 2">
            <a:extLst>
              <a:ext uri="{FF2B5EF4-FFF2-40B4-BE49-F238E27FC236}">
                <a16:creationId xmlns:a16="http://schemas.microsoft.com/office/drawing/2014/main" id="{277DFE78-4CA6-4A05-826F-C385EE55E315}"/>
              </a:ext>
            </a:extLst>
          </p:cNvPr>
          <p:cNvSpPr>
            <a:spLocks noGrp="1"/>
          </p:cNvSpPr>
          <p:nvPr>
            <p:ph idx="1"/>
          </p:nvPr>
        </p:nvSpPr>
        <p:spPr>
          <a:xfrm>
            <a:off x="1104293" y="1331259"/>
            <a:ext cx="10436918" cy="5074023"/>
          </a:xfrm>
        </p:spPr>
        <p:txBody>
          <a:bodyPr>
            <a:normAutofit/>
          </a:bodyPr>
          <a:lstStyle/>
          <a:p>
            <a:pPr>
              <a:buClr>
                <a:srgbClr val="FFC000"/>
              </a:buClr>
            </a:pPr>
            <a:r>
              <a:rPr lang="en-US" dirty="0"/>
              <a:t>[1]	S.M. Carroll, </a:t>
            </a:r>
            <a:r>
              <a:rPr lang="en-US" i="1" dirty="0"/>
              <a:t>Spacetime and Geometry: an Introduction to General Relativity</a:t>
            </a:r>
            <a:r>
              <a:rPr lang="en-US" dirty="0"/>
              <a:t> (Cambridge University Press, Cambridge, United Kingdom, 2019).</a:t>
            </a:r>
          </a:p>
          <a:p>
            <a:pPr>
              <a:buClr>
                <a:srgbClr val="FFC000"/>
              </a:buClr>
            </a:pPr>
            <a:r>
              <a:rPr lang="en-US" dirty="0"/>
              <a:t>[2]	 </a:t>
            </a:r>
            <a:r>
              <a:rPr lang="en-US" dirty="0" err="1"/>
              <a:t>Sakalli</a:t>
            </a:r>
            <a:r>
              <a:rPr lang="en-US" dirty="0"/>
              <a:t>, I., </a:t>
            </a:r>
            <a:r>
              <a:rPr lang="en-US" dirty="0" err="1"/>
              <a:t>Övgün</a:t>
            </a:r>
            <a:r>
              <a:rPr lang="en-US" dirty="0"/>
              <a:t>, A., </a:t>
            </a:r>
            <a:r>
              <a:rPr lang="en-US" dirty="0" err="1"/>
              <a:t>Jusufi</a:t>
            </a:r>
            <a:r>
              <a:rPr lang="en-US" dirty="0"/>
              <a:t>, K., 2016. GUP assisted Hawking radiation of rotating acoustic black holes. Astrophysics and Space Science.. doi:10.1007/s10509-016-2922-x</a:t>
            </a:r>
          </a:p>
          <a:p>
            <a:pPr>
              <a:buClr>
                <a:srgbClr val="FFC000"/>
              </a:buClr>
            </a:pPr>
            <a:r>
              <a:rPr lang="en-US" dirty="0"/>
              <a:t>[3]	 KRYLOV, V.V., 2014. Acoustic black holes: recent developments in the theory and applications. IEEE Transactions on </a:t>
            </a:r>
            <a:r>
              <a:rPr lang="en-US" dirty="0" err="1"/>
              <a:t>Ultrasonics</a:t>
            </a:r>
            <a:r>
              <a:rPr lang="en-US" dirty="0"/>
              <a:t>, Ferroelectrics and Frequency Control, 61 (8), pp.1296-1306.</a:t>
            </a:r>
          </a:p>
          <a:p>
            <a:pPr>
              <a:buClr>
                <a:srgbClr val="FFC000"/>
              </a:buClr>
            </a:pPr>
            <a:r>
              <a:rPr lang="en-US" dirty="0"/>
              <a:t>[4]	 Visser, M., 1998. Acoustic black holes: horizons, </a:t>
            </a:r>
            <a:r>
              <a:rPr lang="en-US" dirty="0" err="1"/>
              <a:t>ergospheres</a:t>
            </a:r>
            <a:r>
              <a:rPr lang="en-US" dirty="0"/>
              <a:t> and Hawking radiation. Classical and Quantum Gravity.. doi:10.1088/0264-9381/15/6/024</a:t>
            </a:r>
          </a:p>
          <a:p>
            <a:pPr>
              <a:buClr>
                <a:srgbClr val="FFC000"/>
              </a:buClr>
            </a:pPr>
            <a:r>
              <a:rPr lang="en-US" dirty="0"/>
              <a:t>[5]	 Muñoz de Nova, J.R., </a:t>
            </a:r>
            <a:r>
              <a:rPr lang="en-US" dirty="0" err="1"/>
              <a:t>Golubkov</a:t>
            </a:r>
            <a:r>
              <a:rPr lang="en-US" dirty="0"/>
              <a:t>, K., </a:t>
            </a:r>
            <a:r>
              <a:rPr lang="en-US" dirty="0" err="1"/>
              <a:t>Kolobov</a:t>
            </a:r>
            <a:r>
              <a:rPr lang="en-US" dirty="0"/>
              <a:t>, V.I. </a:t>
            </a:r>
            <a:r>
              <a:rPr lang="en-US" i="1" dirty="0"/>
              <a:t>et al.</a:t>
            </a:r>
            <a:r>
              <a:rPr lang="en-US" dirty="0"/>
              <a:t> Observation of thermal Hawking radiation and its temperature in an analogue black hole. </a:t>
            </a:r>
            <a:r>
              <a:rPr lang="en-US" i="1" dirty="0"/>
              <a:t>Nature</a:t>
            </a:r>
            <a:r>
              <a:rPr lang="en-US" dirty="0"/>
              <a:t> 569</a:t>
            </a:r>
            <a:r>
              <a:rPr lang="en-US" b="1" dirty="0"/>
              <a:t>, </a:t>
            </a:r>
            <a:r>
              <a:rPr lang="en-US" dirty="0"/>
              <a:t>688–691 (2019). https://doi.org/10.1038/s41586-019-1241-0</a:t>
            </a:r>
          </a:p>
        </p:txBody>
      </p:sp>
    </p:spTree>
    <p:extLst>
      <p:ext uri="{BB962C8B-B14F-4D97-AF65-F5344CB8AC3E}">
        <p14:creationId xmlns:p14="http://schemas.microsoft.com/office/powerpoint/2010/main" val="3081820189"/>
      </p:ext>
    </p:extLst>
  </p:cSld>
  <p:clrMapOvr>
    <a:masterClrMapping/>
  </p:clrMapOvr>
  <mc:AlternateContent xmlns:mc="http://schemas.openxmlformats.org/markup-compatibility/2006" xmlns:p14="http://schemas.microsoft.com/office/powerpoint/2010/main">
    <mc:Choice Requires="p14">
      <p:transition spd="slow" p14:dur="2000" advTm="896"/>
    </mc:Choice>
    <mc:Fallback xmlns="">
      <p:transition spd="slow" advTm="89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F4EC-CC16-479D-8034-1133566D7BC3}"/>
              </a:ext>
            </a:extLst>
          </p:cNvPr>
          <p:cNvSpPr>
            <a:spLocks noGrp="1"/>
          </p:cNvSpPr>
          <p:nvPr>
            <p:ph type="title"/>
          </p:nvPr>
        </p:nvSpPr>
        <p:spPr>
          <a:xfrm>
            <a:off x="646111" y="452718"/>
            <a:ext cx="9404723" cy="820028"/>
          </a:xfrm>
        </p:spPr>
        <p:txBody>
          <a:bodyPr/>
          <a:lstStyle/>
          <a:p>
            <a:r>
              <a:rPr lang="en-US" sz="3200" dirty="0">
                <a:solidFill>
                  <a:srgbClr val="FFC000"/>
                </a:solidFill>
              </a:rPr>
              <a:t>Citations for images</a:t>
            </a:r>
          </a:p>
        </p:txBody>
      </p:sp>
      <p:sp>
        <p:nvSpPr>
          <p:cNvPr id="3" name="Content Placeholder 2">
            <a:extLst>
              <a:ext uri="{FF2B5EF4-FFF2-40B4-BE49-F238E27FC236}">
                <a16:creationId xmlns:a16="http://schemas.microsoft.com/office/drawing/2014/main" id="{277DFE78-4CA6-4A05-826F-C385EE55E315}"/>
              </a:ext>
            </a:extLst>
          </p:cNvPr>
          <p:cNvSpPr>
            <a:spLocks noGrp="1"/>
          </p:cNvSpPr>
          <p:nvPr>
            <p:ph idx="1"/>
          </p:nvPr>
        </p:nvSpPr>
        <p:spPr>
          <a:xfrm>
            <a:off x="1104293" y="1331259"/>
            <a:ext cx="10436918" cy="5074023"/>
          </a:xfrm>
        </p:spPr>
        <p:txBody>
          <a:bodyPr>
            <a:normAutofit fontScale="92500"/>
          </a:bodyPr>
          <a:lstStyle/>
          <a:p>
            <a:pPr>
              <a:buClr>
                <a:srgbClr val="FFC000"/>
              </a:buClr>
            </a:pPr>
            <a:r>
              <a:rPr lang="en-US" dirty="0"/>
              <a:t>(1)	</a:t>
            </a:r>
            <a:r>
              <a:rPr lang="en-US" dirty="0">
                <a:hlinkClick r:id="rId3">
                  <a:extLst>
                    <a:ext uri="{A12FA001-AC4F-418D-AE19-62706E023703}">
                      <ahyp:hlinkClr xmlns:ahyp="http://schemas.microsoft.com/office/drawing/2018/hyperlinkcolor" val="tx"/>
                    </a:ext>
                  </a:extLst>
                </a:hlinkClick>
              </a:rPr>
              <a:t> https://www.forbes.com/sites/servicenow/2020/04/10/fighting-covid-19-one-app-at-a-time/#78d2ac8841be</a:t>
            </a:r>
            <a:endParaRPr lang="en-US" dirty="0"/>
          </a:p>
          <a:p>
            <a:pPr>
              <a:buClr>
                <a:srgbClr val="FFC000"/>
              </a:buClr>
            </a:pPr>
            <a:r>
              <a:rPr lang="en-US" dirty="0"/>
              <a:t>(2)	</a:t>
            </a:r>
            <a:r>
              <a:rPr lang="en-US" dirty="0">
                <a:hlinkClick r:id="rId3">
                  <a:extLst>
                    <a:ext uri="{A12FA001-AC4F-418D-AE19-62706E023703}">
                      <ahyp:hlinkClr xmlns:ahyp="http://schemas.microsoft.com/office/drawing/2018/hyperlinkcolor" val="tx"/>
                    </a:ext>
                  </a:extLst>
                </a:hlinkClick>
              </a:rPr>
              <a:t> https://medium.com/starts-with-a-bang/ask-ethan-if-mass-curves-spacetime-how-does-it-un-curve-again-ce51a391cdc4</a:t>
            </a:r>
            <a:endParaRPr lang="en-US" dirty="0"/>
          </a:p>
          <a:p>
            <a:pPr>
              <a:buClr>
                <a:srgbClr val="FFC000"/>
              </a:buClr>
            </a:pPr>
            <a:r>
              <a:rPr lang="en-US" dirty="0"/>
              <a:t>(3)	</a:t>
            </a:r>
            <a:r>
              <a:rPr lang="en-US" dirty="0">
                <a:hlinkClick r:id="rId3">
                  <a:extLst>
                    <a:ext uri="{A12FA001-AC4F-418D-AE19-62706E023703}">
                      <ahyp:hlinkClr xmlns:ahyp="http://schemas.microsoft.com/office/drawing/2018/hyperlinkcolor" val="tx"/>
                    </a:ext>
                  </a:extLst>
                </a:hlinkClick>
              </a:rPr>
              <a:t> https://www.nytimes.com/2020/05/06/science/black-hole-intermediate.html</a:t>
            </a:r>
            <a:endParaRPr lang="en-US" dirty="0"/>
          </a:p>
          <a:p>
            <a:pPr>
              <a:buClr>
                <a:srgbClr val="FFC000"/>
              </a:buClr>
            </a:pPr>
            <a:r>
              <a:rPr lang="en-US" dirty="0"/>
              <a:t>(4)	</a:t>
            </a:r>
            <a:r>
              <a:rPr lang="en-US" dirty="0">
                <a:hlinkClick r:id="rId3">
                  <a:extLst>
                    <a:ext uri="{A12FA001-AC4F-418D-AE19-62706E023703}">
                      <ahyp:hlinkClr xmlns:ahyp="http://schemas.microsoft.com/office/drawing/2018/hyperlinkcolor" val="tx"/>
                    </a:ext>
                  </a:extLst>
                </a:hlinkClick>
              </a:rPr>
              <a:t> https://www.scienceabc.com/nature/universe/neutron-stars-black-holes-born-dying-star.html</a:t>
            </a:r>
            <a:endParaRPr lang="en-US" dirty="0"/>
          </a:p>
          <a:p>
            <a:pPr>
              <a:buClr>
                <a:srgbClr val="FFC000"/>
              </a:buClr>
            </a:pPr>
            <a:r>
              <a:rPr lang="en-US" dirty="0"/>
              <a:t>(5)	</a:t>
            </a:r>
            <a:r>
              <a:rPr lang="en-US" dirty="0">
                <a:hlinkClick r:id="rId3">
                  <a:extLst>
                    <a:ext uri="{A12FA001-AC4F-418D-AE19-62706E023703}">
                      <ahyp:hlinkClr xmlns:ahyp="http://schemas.microsoft.com/office/drawing/2018/hyperlinkcolor" val="tx"/>
                    </a:ext>
                  </a:extLst>
                </a:hlinkClick>
              </a:rPr>
              <a:t> https://cqgplus.com/2015/06/11/black-hole-superradiance-and-the-hunt-for-dark-matter/</a:t>
            </a:r>
            <a:endParaRPr lang="en-US" dirty="0"/>
          </a:p>
          <a:p>
            <a:pPr>
              <a:buClr>
                <a:srgbClr val="FFC000"/>
              </a:buClr>
            </a:pPr>
            <a:r>
              <a:rPr lang="en-US" dirty="0"/>
              <a:t>(6)	</a:t>
            </a:r>
            <a:r>
              <a:rPr lang="en-US" dirty="0">
                <a:hlinkClick r:id="rId3">
                  <a:extLst>
                    <a:ext uri="{A12FA001-AC4F-418D-AE19-62706E023703}">
                      <ahyp:hlinkClr xmlns:ahyp="http://schemas.microsoft.com/office/drawing/2018/hyperlinkcolor" val="tx"/>
                    </a:ext>
                  </a:extLst>
                </a:hlinkClick>
              </a:rPr>
              <a:t> http://thehallwayherald.weebly.com/black-holes</a:t>
            </a:r>
            <a:endParaRPr lang="en-US" dirty="0"/>
          </a:p>
          <a:p>
            <a:pPr>
              <a:buClr>
                <a:srgbClr val="FFC000"/>
              </a:buClr>
            </a:pPr>
            <a:r>
              <a:rPr lang="en-US" dirty="0"/>
              <a:t>(7)	</a:t>
            </a:r>
            <a:r>
              <a:rPr lang="en-US" dirty="0">
                <a:hlinkClick r:id="rId3">
                  <a:extLst>
                    <a:ext uri="{A12FA001-AC4F-418D-AE19-62706E023703}">
                      <ahyp:hlinkClr xmlns:ahyp="http://schemas.microsoft.com/office/drawing/2018/hyperlinkcolor" val="tx"/>
                    </a:ext>
                  </a:extLst>
                </a:hlinkClick>
              </a:rPr>
              <a:t> http://www.astronomysource.com/tag/what-is-an-ergosphere/</a:t>
            </a:r>
            <a:endParaRPr lang="en-US" dirty="0"/>
          </a:p>
          <a:p>
            <a:pPr>
              <a:buClr>
                <a:srgbClr val="FFC000"/>
              </a:buClr>
            </a:pPr>
            <a:r>
              <a:rPr lang="en-US" dirty="0"/>
              <a:t>(8)	</a:t>
            </a:r>
            <a:r>
              <a:rPr lang="en-US" dirty="0">
                <a:hlinkClick r:id="rId3">
                  <a:extLst>
                    <a:ext uri="{A12FA001-AC4F-418D-AE19-62706E023703}">
                      <ahyp:hlinkClr xmlns:ahyp="http://schemas.microsoft.com/office/drawing/2018/hyperlinkcolor" val="tx"/>
                    </a:ext>
                  </a:extLst>
                </a:hlinkClick>
              </a:rPr>
              <a:t> https://twitter.com/mcnees/status/996868982278971394</a:t>
            </a:r>
            <a:endParaRPr lang="en-US" dirty="0"/>
          </a:p>
          <a:p>
            <a:pPr>
              <a:buClr>
                <a:srgbClr val="FFC000"/>
              </a:buClr>
            </a:pPr>
            <a:r>
              <a:rPr lang="en-US" dirty="0"/>
              <a:t>(9)	</a:t>
            </a:r>
            <a:r>
              <a:rPr lang="en-US" dirty="0">
                <a:hlinkClick r:id="rId3">
                  <a:extLst>
                    <a:ext uri="{A12FA001-AC4F-418D-AE19-62706E023703}">
                      <ahyp:hlinkClr xmlns:ahyp="http://schemas.microsoft.com/office/drawing/2018/hyperlinkcolor" val="tx"/>
                    </a:ext>
                  </a:extLst>
                </a:hlinkClick>
              </a:rPr>
              <a:t> https://www.spaceduniya.in/2019/09/what-is-hawking-radiation-full-info.html</a:t>
            </a:r>
            <a:endParaRPr lang="en-US" dirty="0"/>
          </a:p>
        </p:txBody>
      </p:sp>
    </p:spTree>
    <p:extLst>
      <p:ext uri="{BB962C8B-B14F-4D97-AF65-F5344CB8AC3E}">
        <p14:creationId xmlns:p14="http://schemas.microsoft.com/office/powerpoint/2010/main" val="993285508"/>
      </p:ext>
    </p:extLst>
  </p:cSld>
  <p:clrMapOvr>
    <a:masterClrMapping/>
  </p:clrMapOvr>
  <mc:AlternateContent xmlns:mc="http://schemas.openxmlformats.org/markup-compatibility/2006" xmlns:p14="http://schemas.microsoft.com/office/powerpoint/2010/main">
    <mc:Choice Requires="p14">
      <p:transition spd="slow" p14:dur="2000" advTm="896"/>
    </mc:Choice>
    <mc:Fallback xmlns="">
      <p:transition spd="slow" advTm="8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1E3B-B017-46E7-87BC-27517EA1E005}"/>
              </a:ext>
            </a:extLst>
          </p:cNvPr>
          <p:cNvSpPr>
            <a:spLocks noGrp="1"/>
          </p:cNvSpPr>
          <p:nvPr>
            <p:ph type="title"/>
          </p:nvPr>
        </p:nvSpPr>
        <p:spPr>
          <a:xfrm>
            <a:off x="284623" y="1311580"/>
            <a:ext cx="4916015" cy="667691"/>
          </a:xfrm>
        </p:spPr>
        <p:txBody>
          <a:bodyPr/>
          <a:lstStyle/>
          <a:p>
            <a:r>
              <a:rPr lang="en-US" sz="3200" dirty="0">
                <a:solidFill>
                  <a:srgbClr val="FFC000"/>
                </a:solidFill>
              </a:rPr>
              <a:t>Gravity and Spacetime</a:t>
            </a:r>
          </a:p>
        </p:txBody>
      </p:sp>
      <p:sp>
        <p:nvSpPr>
          <p:cNvPr id="3" name="Content Placeholder 2">
            <a:extLst>
              <a:ext uri="{FF2B5EF4-FFF2-40B4-BE49-F238E27FC236}">
                <a16:creationId xmlns:a16="http://schemas.microsoft.com/office/drawing/2014/main" id="{62694A0E-3F3A-443A-9286-74CD965A68CA}"/>
              </a:ext>
            </a:extLst>
          </p:cNvPr>
          <p:cNvSpPr>
            <a:spLocks noGrp="1"/>
          </p:cNvSpPr>
          <p:nvPr>
            <p:ph idx="1"/>
          </p:nvPr>
        </p:nvSpPr>
        <p:spPr>
          <a:xfrm>
            <a:off x="443072" y="2100620"/>
            <a:ext cx="4432967" cy="3205522"/>
          </a:xfrm>
        </p:spPr>
        <p:txBody>
          <a:bodyPr>
            <a:normAutofit/>
          </a:bodyPr>
          <a:lstStyle/>
          <a:p>
            <a:pPr>
              <a:spcAft>
                <a:spcPts val="600"/>
              </a:spcAft>
              <a:buClr>
                <a:schemeClr val="tx1"/>
              </a:buClr>
            </a:pPr>
            <a:r>
              <a:rPr lang="en-US" sz="2600" dirty="0"/>
              <a:t>Many forces are described as fields on spacetime, but </a:t>
            </a:r>
            <a:r>
              <a:rPr lang="en-US" sz="2600" b="1" dirty="0"/>
              <a:t>Gravity IS spacetime</a:t>
            </a:r>
            <a:r>
              <a:rPr lang="en-US" sz="2600" dirty="0"/>
              <a:t>!</a:t>
            </a:r>
          </a:p>
          <a:p>
            <a:pPr>
              <a:buClr>
                <a:srgbClr val="FFC000"/>
              </a:buClr>
            </a:pPr>
            <a:r>
              <a:rPr lang="en-US" sz="2600" dirty="0">
                <a:solidFill>
                  <a:schemeClr val="tx2">
                    <a:lumMod val="25000"/>
                  </a:schemeClr>
                </a:solidFill>
              </a:rPr>
              <a:t>Special Relativity: space and time are not absolute</a:t>
            </a:r>
          </a:p>
          <a:p>
            <a:pPr marL="0" indent="0">
              <a:buNone/>
            </a:pPr>
            <a:endParaRPr lang="en-US" sz="2600" dirty="0">
              <a:solidFill>
                <a:schemeClr val="tx2">
                  <a:lumMod val="25000"/>
                </a:schemeClr>
              </a:solidFill>
            </a:endParaRPr>
          </a:p>
          <a:p>
            <a:endParaRPr lang="en-US" sz="2600" dirty="0">
              <a:solidFill>
                <a:schemeClr val="tx2">
                  <a:lumMod val="25000"/>
                </a:schemeClr>
              </a:solidFill>
            </a:endParaRPr>
          </a:p>
        </p:txBody>
      </p:sp>
      <p:pic>
        <p:nvPicPr>
          <p:cNvPr id="5" name="Picture 4" descr="A picture containing sitting, dark, ball, green&#10;&#10;Description automatically generated">
            <a:extLst>
              <a:ext uri="{FF2B5EF4-FFF2-40B4-BE49-F238E27FC236}">
                <a16:creationId xmlns:a16="http://schemas.microsoft.com/office/drawing/2014/main" id="{B6D2EBD5-6F53-4022-B889-CFF8AC27D4DE}"/>
              </a:ext>
            </a:extLst>
          </p:cNvPr>
          <p:cNvPicPr>
            <a:picLocks noChangeAspect="1"/>
          </p:cNvPicPr>
          <p:nvPr/>
        </p:nvPicPr>
        <p:blipFill rotWithShape="1">
          <a:blip r:embed="rId4">
            <a:extLst>
              <a:ext uri="{28A0092B-C50C-407E-A947-70E740481C1C}">
                <a14:useLocalDpi xmlns:a14="http://schemas.microsoft.com/office/drawing/2010/main" val="0"/>
              </a:ext>
            </a:extLst>
          </a:blip>
          <a:srcRect l="13398" r="27233"/>
          <a:stretch/>
        </p:blipFill>
        <p:spPr>
          <a:xfrm>
            <a:off x="5351617" y="223477"/>
            <a:ext cx="6728749" cy="6428041"/>
          </a:xfrm>
          <a:prstGeom prst="rect">
            <a:avLst/>
          </a:prstGeom>
        </p:spPr>
      </p:pic>
      <p:sp>
        <p:nvSpPr>
          <p:cNvPr id="4" name="TextBox 3">
            <a:extLst>
              <a:ext uri="{FF2B5EF4-FFF2-40B4-BE49-F238E27FC236}">
                <a16:creationId xmlns:a16="http://schemas.microsoft.com/office/drawing/2014/main" id="{6F33FB36-5ED1-4305-B999-95323731AEF8}"/>
              </a:ext>
            </a:extLst>
          </p:cNvPr>
          <p:cNvSpPr txBox="1"/>
          <p:nvPr/>
        </p:nvSpPr>
        <p:spPr>
          <a:xfrm>
            <a:off x="11524273" y="223477"/>
            <a:ext cx="556093" cy="369332"/>
          </a:xfrm>
          <a:prstGeom prst="rect">
            <a:avLst/>
          </a:prstGeom>
          <a:noFill/>
        </p:spPr>
        <p:txBody>
          <a:bodyPr wrap="square" rtlCol="0">
            <a:spAutoFit/>
          </a:bodyPr>
          <a:lstStyle/>
          <a:p>
            <a:r>
              <a:rPr lang="en-US" dirty="0"/>
              <a:t>(2)</a:t>
            </a:r>
          </a:p>
        </p:txBody>
      </p:sp>
    </p:spTree>
    <p:custDataLst>
      <p:tags r:id="rId1"/>
    </p:custDataLst>
    <p:extLst>
      <p:ext uri="{BB962C8B-B14F-4D97-AF65-F5344CB8AC3E}">
        <p14:creationId xmlns:p14="http://schemas.microsoft.com/office/powerpoint/2010/main" val="3460997802"/>
      </p:ext>
    </p:extLst>
  </p:cSld>
  <p:clrMapOvr>
    <a:masterClrMapping/>
  </p:clrMapOvr>
  <mc:AlternateContent xmlns:mc="http://schemas.openxmlformats.org/markup-compatibility/2006" xmlns:p14="http://schemas.microsoft.com/office/powerpoint/2010/main">
    <mc:Choice Requires="p14">
      <p:transition spd="slow" p14:dur="2000" advTm="59752"/>
    </mc:Choice>
    <mc:Fallback xmlns="">
      <p:transition spd="slow" advTm="597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FFFF"/>
                                      </p:to>
                                    </p:animClr>
                                    <p:animClr clrSpc="rgb" dir="cw">
                                      <p:cBhvr>
                                        <p:cTn id="7" dur="500" fill="hold"/>
                                        <p:tgtEl>
                                          <p:spTgt spid="3">
                                            <p:txEl>
                                              <p:pRg st="1" end="1"/>
                                            </p:txEl>
                                          </p:spTgt>
                                        </p:tgtEl>
                                        <p:attrNameLst>
                                          <p:attrName>fillcolor</p:attrName>
                                        </p:attrNameLst>
                                      </p:cBhvr>
                                      <p:to>
                                        <a:srgbClr val="FFFFFF"/>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646111" y="452718"/>
            <a:ext cx="9404723" cy="857922"/>
          </a:xfrm>
        </p:spPr>
        <p:txBody>
          <a:bodyPr/>
          <a:lstStyle/>
          <a:p>
            <a:r>
              <a:rPr lang="en-US" sz="3200" dirty="0">
                <a:solidFill>
                  <a:srgbClr val="FFC000"/>
                </a:solidFill>
              </a:rPr>
              <a:t>The Spacetime Interval : </a:t>
            </a:r>
            <a:r>
              <a:rPr lang="el-GR" sz="3200" dirty="0">
                <a:solidFill>
                  <a:srgbClr val="FFC000"/>
                </a:solidFill>
              </a:rPr>
              <a:t>Δ</a:t>
            </a:r>
            <a:r>
              <a:rPr lang="en-US" sz="3200" dirty="0">
                <a:solidFill>
                  <a:srgbClr val="FFC000"/>
                </a:solidFill>
              </a:rPr>
              <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023BB1-4635-4F96-A13B-FFCDDD18C0BA}"/>
                  </a:ext>
                </a:extLst>
              </p:cNvPr>
              <p:cNvSpPr>
                <a:spLocks noGrp="1"/>
              </p:cNvSpPr>
              <p:nvPr>
                <p:ph idx="1"/>
              </p:nvPr>
            </p:nvSpPr>
            <p:spPr>
              <a:xfrm>
                <a:off x="1104293" y="1473798"/>
                <a:ext cx="10295227" cy="4744122"/>
              </a:xfrm>
            </p:spPr>
            <p:txBody>
              <a:bodyPr>
                <a:normAutofit/>
              </a:bodyPr>
              <a:lstStyle/>
              <a:p>
                <a:pPr>
                  <a:spcAft>
                    <a:spcPts val="600"/>
                  </a:spcAft>
                  <a:buClr>
                    <a:schemeClr val="tx1"/>
                  </a:buClr>
                </a:pPr>
                <a:r>
                  <a:rPr lang="en-US" sz="2700" dirty="0"/>
                  <a:t>If space is different for your frame of reference, how do you measure distances?</a:t>
                </a:r>
              </a:p>
              <a:p>
                <a:pPr>
                  <a:spcAft>
                    <a:spcPts val="1800"/>
                  </a:spcAft>
                  <a:buClr>
                    <a:srgbClr val="FFC000"/>
                  </a:buClr>
                </a:pPr>
                <a:r>
                  <a:rPr lang="en-US" sz="2700" dirty="0">
                    <a:solidFill>
                      <a:schemeClr val="tx2">
                        <a:lumMod val="25000"/>
                      </a:schemeClr>
                    </a:solidFill>
                  </a:rPr>
                  <a:t>Normal distance in n-dimensional Euclidean space:</a:t>
                </a:r>
              </a:p>
              <a:p>
                <a:pPr marL="0" indent="0">
                  <a:spcAft>
                    <a:spcPts val="1200"/>
                  </a:spcAft>
                  <a:buNone/>
                </a:pPr>
                <a14:m>
                  <m:oMathPara xmlns:m="http://schemas.openxmlformats.org/officeDocument/2006/math">
                    <m:oMathParaPr>
                      <m:jc m:val="centerGroup"/>
                    </m:oMathParaPr>
                    <m:oMath xmlns:m="http://schemas.openxmlformats.org/officeDocument/2006/math">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𝑠</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m:t>
                      </m:r>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𝑥</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m:t>
                      </m:r>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𝑦</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 </m:t>
                      </m:r>
                      <m:r>
                        <a:rPr lang="en-US" i="1">
                          <a:solidFill>
                            <a:schemeClr val="tx2">
                              <a:lumMod val="25000"/>
                            </a:schemeClr>
                          </a:solidFill>
                          <a:latin typeface="Cambria Math" panose="02040503050406030204" pitchFamily="18" charset="0"/>
                        </a:rPr>
                        <m:t>𝑛</m:t>
                      </m:r>
                      <m:r>
                        <a:rPr lang="en-US" i="1">
                          <a:solidFill>
                            <a:schemeClr val="tx2">
                              <a:lumMod val="25000"/>
                            </a:schemeClr>
                          </a:solidFill>
                          <a:latin typeface="Cambria Math" panose="02040503050406030204" pitchFamily="18" charset="0"/>
                        </a:rPr>
                        <m:t>−</m:t>
                      </m:r>
                      <m:r>
                        <m:rPr>
                          <m:sty m:val="p"/>
                        </m:rPr>
                        <a:rPr lang="en-US">
                          <a:solidFill>
                            <a:schemeClr val="tx2">
                              <a:lumMod val="25000"/>
                            </a:schemeClr>
                          </a:solidFill>
                          <a:latin typeface="Cambria Math" panose="02040503050406030204" pitchFamily="18" charset="0"/>
                        </a:rPr>
                        <m:t>terms</m:t>
                      </m:r>
                    </m:oMath>
                  </m:oMathPara>
                </a14:m>
                <a:endParaRPr lang="en-US" dirty="0">
                  <a:solidFill>
                    <a:schemeClr val="tx2">
                      <a:lumMod val="25000"/>
                    </a:schemeClr>
                  </a:solidFill>
                </a:endParaRPr>
              </a:p>
              <a:p>
                <a:pPr>
                  <a:spcAft>
                    <a:spcPts val="1200"/>
                  </a:spcAft>
                  <a:buClr>
                    <a:srgbClr val="FFC000"/>
                  </a:buClr>
                </a:pPr>
                <a:r>
                  <a:rPr lang="en-US" sz="2500" dirty="0">
                    <a:solidFill>
                      <a:schemeClr val="tx2">
                        <a:lumMod val="25000"/>
                      </a:schemeClr>
                    </a:solidFill>
                  </a:rPr>
                  <a:t>The Spacetime Interval is invariant in all frames (assuming no gravity):		</a:t>
                </a:r>
                <a:r>
                  <a:rPr lang="en-US" dirty="0">
                    <a:solidFill>
                      <a:schemeClr val="tx2">
                        <a:lumMod val="25000"/>
                      </a:schemeClr>
                    </a:solidFill>
                  </a:rPr>
                  <a:t>	</a:t>
                </a:r>
              </a:p>
              <a:p>
                <a:pPr marL="0" indent="0">
                  <a:spcAft>
                    <a:spcPts val="600"/>
                  </a:spcAft>
                  <a:buClr>
                    <a:srgbClr val="FFC000"/>
                  </a:buClr>
                  <a:buNone/>
                </a:pPr>
                <a14:m>
                  <m:oMathPara xmlns:m="http://schemas.openxmlformats.org/officeDocument/2006/math">
                    <m:oMathParaPr>
                      <m:jc m:val="centerGroup"/>
                    </m:oMathParaPr>
                    <m:oMath xmlns:m="http://schemas.openxmlformats.org/officeDocument/2006/math">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𝑠</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m:t>
                      </m:r>
                      <m:r>
                        <a:rPr lang="en-US" i="1">
                          <a:solidFill>
                            <a:schemeClr val="tx2">
                              <a:lumMod val="25000"/>
                            </a:schemeClr>
                          </a:solidFill>
                          <a:latin typeface="Cambria Math" panose="02040503050406030204" pitchFamily="18" charset="0"/>
                        </a:rPr>
                        <m:t>𝑐</m:t>
                      </m:r>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𝑡</m:t>
                          </m:r>
                          <m:r>
                            <a:rPr lang="en-US" i="1">
                              <a:solidFill>
                                <a:schemeClr val="tx2">
                                  <a:lumMod val="25000"/>
                                </a:schemeClr>
                              </a:solidFill>
                              <a:latin typeface="Cambria Math" panose="02040503050406030204" pitchFamily="18" charset="0"/>
                            </a:rPr>
                            <m:t>)</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m:t>
                      </m:r>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𝑥</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m:t>
                      </m:r>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𝑦</m:t>
                          </m:r>
                        </m:e>
                        <m:sup>
                          <m:r>
                            <a:rPr lang="en-US" i="1">
                              <a:solidFill>
                                <a:schemeClr val="tx2">
                                  <a:lumMod val="25000"/>
                                </a:schemeClr>
                              </a:solidFill>
                              <a:latin typeface="Cambria Math" panose="02040503050406030204" pitchFamily="18" charset="0"/>
                            </a:rPr>
                            <m:t>2</m:t>
                          </m:r>
                        </m:sup>
                      </m:sSup>
                      <m:r>
                        <a:rPr lang="en-US" i="1">
                          <a:solidFill>
                            <a:schemeClr val="tx2">
                              <a:lumMod val="25000"/>
                            </a:schemeClr>
                          </a:solidFill>
                          <a:latin typeface="Cambria Math" panose="02040503050406030204" pitchFamily="18" charset="0"/>
                        </a:rPr>
                        <m:t>+</m:t>
                      </m:r>
                      <m:r>
                        <a:rPr lang="en-US" i="1">
                          <a:solidFill>
                            <a:schemeClr val="tx2">
                              <a:lumMod val="25000"/>
                            </a:schemeClr>
                          </a:solidFill>
                          <a:latin typeface="Cambria Math" panose="02040503050406030204" pitchFamily="18" charset="0"/>
                        </a:rPr>
                        <m:t>𝛥</m:t>
                      </m:r>
                      <m:sSup>
                        <m:sSupPr>
                          <m:ctrlPr>
                            <a:rPr lang="en-US" i="1">
                              <a:solidFill>
                                <a:schemeClr val="tx2">
                                  <a:lumMod val="25000"/>
                                </a:schemeClr>
                              </a:solidFill>
                              <a:latin typeface="Cambria Math" panose="02040503050406030204" pitchFamily="18" charset="0"/>
                            </a:rPr>
                          </m:ctrlPr>
                        </m:sSupPr>
                        <m:e>
                          <m:r>
                            <a:rPr lang="en-US" i="1">
                              <a:solidFill>
                                <a:schemeClr val="tx2">
                                  <a:lumMod val="25000"/>
                                </a:schemeClr>
                              </a:solidFill>
                              <a:latin typeface="Cambria Math" panose="02040503050406030204" pitchFamily="18" charset="0"/>
                            </a:rPr>
                            <m:t>𝑧</m:t>
                          </m:r>
                        </m:e>
                        <m:sup>
                          <m:r>
                            <a:rPr lang="en-US" i="1">
                              <a:solidFill>
                                <a:schemeClr val="tx2">
                                  <a:lumMod val="25000"/>
                                </a:schemeClr>
                              </a:solidFill>
                              <a:latin typeface="Cambria Math" panose="02040503050406030204" pitchFamily="18" charset="0"/>
                            </a:rPr>
                            <m:t>2</m:t>
                          </m:r>
                        </m:sup>
                      </m:sSup>
                    </m:oMath>
                  </m:oMathPara>
                </a14:m>
                <a:endParaRPr lang="en-US" dirty="0">
                  <a:solidFill>
                    <a:schemeClr val="tx2">
                      <a:lumMod val="25000"/>
                    </a:schemeClr>
                  </a:solidFill>
                </a:endParaRPr>
              </a:p>
              <a:p>
                <a:pPr marL="0" indent="0">
                  <a:buNone/>
                </a:pPr>
                <a:r>
                  <a:rPr lang="en-US" dirty="0">
                    <a:solidFill>
                      <a:schemeClr val="tx2">
                        <a:lumMod val="25000"/>
                      </a:schemeClr>
                    </a:solidFill>
                  </a:rPr>
                  <a:t>					    (Assume c = 1 for simplicity from now on)</a:t>
                </a:r>
              </a:p>
              <a:p>
                <a:endParaRPr lang="en-US" dirty="0"/>
              </a:p>
            </p:txBody>
          </p:sp>
        </mc:Choice>
        <mc:Fallback xmlns="">
          <p:sp>
            <p:nvSpPr>
              <p:cNvPr id="3" name="Content Placeholder 2">
                <a:extLst>
                  <a:ext uri="{FF2B5EF4-FFF2-40B4-BE49-F238E27FC236}">
                    <a16:creationId xmlns:a16="http://schemas.microsoft.com/office/drawing/2014/main" id="{BA023BB1-4635-4F96-A13B-FFCDDD18C0BA}"/>
                  </a:ext>
                </a:extLst>
              </p:cNvPr>
              <p:cNvSpPr>
                <a:spLocks noGrp="1" noRot="1" noChangeAspect="1" noMove="1" noResize="1" noEditPoints="1" noAdjustHandles="1" noChangeArrowheads="1" noChangeShapeType="1" noTextEdit="1"/>
              </p:cNvSpPr>
              <p:nvPr>
                <p:ph idx="1"/>
              </p:nvPr>
            </p:nvSpPr>
            <p:spPr>
              <a:xfrm>
                <a:off x="1104293" y="1473798"/>
                <a:ext cx="10295227" cy="4744122"/>
              </a:xfrm>
              <a:blipFill>
                <a:blip r:embed="rId4"/>
                <a:stretch>
                  <a:fillRect l="-651" t="-128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91407135"/>
      </p:ext>
    </p:extLst>
  </p:cSld>
  <p:clrMapOvr>
    <a:masterClrMapping/>
  </p:clrMapOvr>
  <mc:AlternateContent xmlns:mc="http://schemas.openxmlformats.org/markup-compatibility/2006" xmlns:p14="http://schemas.microsoft.com/office/powerpoint/2010/main">
    <mc:Choice Requires="p14">
      <p:transition spd="slow" p14:dur="2000" advTm="57171"/>
    </mc:Choice>
    <mc:Fallback xmlns="">
      <p:transition spd="slow" advTm="57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FFFF"/>
                                      </p:to>
                                    </p:animClr>
                                    <p:animClr clrSpc="rgb" dir="cw">
                                      <p:cBhvr>
                                        <p:cTn id="7" dur="500" fill="hold"/>
                                        <p:tgtEl>
                                          <p:spTgt spid="3">
                                            <p:txEl>
                                              <p:pRg st="1" end="1"/>
                                            </p:txEl>
                                          </p:spTgt>
                                        </p:tgtEl>
                                        <p:attrNameLst>
                                          <p:attrName>fillcolor</p:attrName>
                                        </p:attrNameLst>
                                      </p:cBhvr>
                                      <p:to>
                                        <a:srgbClr val="FFFFFF"/>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FFC000"/>
                                      </p:to>
                                    </p:animClr>
                                    <p:animClr clrSpc="rgb" dir="cw">
                                      <p:cBhvr>
                                        <p:cTn id="12" dur="500" fill="hold"/>
                                        <p:tgtEl>
                                          <p:spTgt spid="3">
                                            <p:txEl>
                                              <p:pRg st="2" end="2"/>
                                            </p:txEl>
                                          </p:spTgt>
                                        </p:tgtEl>
                                        <p:attrNameLst>
                                          <p:attrName>fillcolor</p:attrName>
                                        </p:attrNameLst>
                                      </p:cBhvr>
                                      <p:to>
                                        <a:srgbClr val="FFC000"/>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3">
                                            <p:txEl>
                                              <p:pRg st="3" end="3"/>
                                            </p:txEl>
                                          </p:spTgt>
                                        </p:tgtEl>
                                        <p:attrNameLst>
                                          <p:attrName>style.color</p:attrName>
                                        </p:attrNameLst>
                                      </p:cBhvr>
                                      <p:to>
                                        <a:srgbClr val="FFFFFF"/>
                                      </p:to>
                                    </p:animClr>
                                    <p:animClr clrSpc="rgb" dir="cw">
                                      <p:cBhvr>
                                        <p:cTn id="19" dur="500" fill="hold"/>
                                        <p:tgtEl>
                                          <p:spTgt spid="3">
                                            <p:txEl>
                                              <p:pRg st="3" end="3"/>
                                            </p:txEl>
                                          </p:spTgt>
                                        </p:tgtEl>
                                        <p:attrNameLst>
                                          <p:attrName>fillcolor</p:attrName>
                                        </p:attrNameLst>
                                      </p:cBhvr>
                                      <p:to>
                                        <a:srgbClr val="FFFFFF"/>
                                      </p:to>
                                    </p:animClr>
                                    <p:set>
                                      <p:cBhvr>
                                        <p:cTn id="20" dur="500" fill="hold"/>
                                        <p:tgtEl>
                                          <p:spTgt spid="3">
                                            <p:txEl>
                                              <p:pRg st="3" end="3"/>
                                            </p:txEl>
                                          </p:spTgt>
                                        </p:tgtEl>
                                        <p:attrNameLst>
                                          <p:attrName>fill.type</p:attrName>
                                        </p:attrNameLst>
                                      </p:cBhvr>
                                      <p:to>
                                        <p:strVal val="solid"/>
                                      </p:to>
                                    </p:set>
                                    <p:set>
                                      <p:cBhvr>
                                        <p:cTn id="21" dur="500" fill="hold"/>
                                        <p:tgtEl>
                                          <p:spTgt spid="3">
                                            <p:txEl>
                                              <p:pRg st="3" end="3"/>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3">
                                            <p:txEl>
                                              <p:pRg st="4" end="4"/>
                                            </p:txEl>
                                          </p:spTgt>
                                        </p:tgtEl>
                                        <p:attrNameLst>
                                          <p:attrName>style.color</p:attrName>
                                        </p:attrNameLst>
                                      </p:cBhvr>
                                      <p:to>
                                        <a:srgbClr val="FFC000"/>
                                      </p:to>
                                    </p:animClr>
                                    <p:animClr clrSpc="rgb" dir="cw">
                                      <p:cBhvr>
                                        <p:cTn id="24" dur="500" fill="hold"/>
                                        <p:tgtEl>
                                          <p:spTgt spid="3">
                                            <p:txEl>
                                              <p:pRg st="4" end="4"/>
                                            </p:txEl>
                                          </p:spTgt>
                                        </p:tgtEl>
                                        <p:attrNameLst>
                                          <p:attrName>fillcolor</p:attrName>
                                        </p:attrNameLst>
                                      </p:cBhvr>
                                      <p:to>
                                        <a:srgbClr val="FFC000"/>
                                      </p:to>
                                    </p:animClr>
                                    <p:set>
                                      <p:cBhvr>
                                        <p:cTn id="25" dur="500" fill="hold"/>
                                        <p:tgtEl>
                                          <p:spTgt spid="3">
                                            <p:txEl>
                                              <p:pRg st="4" end="4"/>
                                            </p:txEl>
                                          </p:spTgt>
                                        </p:tgtEl>
                                        <p:attrNameLst>
                                          <p:attrName>fill.type</p:attrName>
                                        </p:attrNameLst>
                                      </p:cBhvr>
                                      <p:to>
                                        <p:strVal val="solid"/>
                                      </p:to>
                                    </p:set>
                                    <p:set>
                                      <p:cBhvr>
                                        <p:cTn id="26" dur="500" fill="hold"/>
                                        <p:tgtEl>
                                          <p:spTgt spid="3">
                                            <p:txEl>
                                              <p:pRg st="4" end="4"/>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3">
                                            <p:txEl>
                                              <p:pRg st="5" end="5"/>
                                            </p:txEl>
                                          </p:spTgt>
                                        </p:tgtEl>
                                        <p:attrNameLst>
                                          <p:attrName>style.color</p:attrName>
                                        </p:attrNameLst>
                                      </p:cBhvr>
                                      <p:to>
                                        <a:srgbClr val="FFFFFF"/>
                                      </p:to>
                                    </p:animClr>
                                    <p:animClr clrSpc="rgb" dir="cw">
                                      <p:cBhvr>
                                        <p:cTn id="29" dur="500" fill="hold"/>
                                        <p:tgtEl>
                                          <p:spTgt spid="3">
                                            <p:txEl>
                                              <p:pRg st="5" end="5"/>
                                            </p:txEl>
                                          </p:spTgt>
                                        </p:tgtEl>
                                        <p:attrNameLst>
                                          <p:attrName>fillcolor</p:attrName>
                                        </p:attrNameLst>
                                      </p:cBhvr>
                                      <p:to>
                                        <a:srgbClr val="FFFFFF"/>
                                      </p:to>
                                    </p:animClr>
                                    <p:set>
                                      <p:cBhvr>
                                        <p:cTn id="30" dur="500" fill="hold"/>
                                        <p:tgtEl>
                                          <p:spTgt spid="3">
                                            <p:txEl>
                                              <p:pRg st="5" end="5"/>
                                            </p:txEl>
                                          </p:spTgt>
                                        </p:tgtEl>
                                        <p:attrNameLst>
                                          <p:attrName>fill.type</p:attrName>
                                        </p:attrNameLst>
                                      </p:cBhvr>
                                      <p:to>
                                        <p:strVal val="solid"/>
                                      </p:to>
                                    </p:set>
                                    <p:set>
                                      <p:cBhvr>
                                        <p:cTn id="31"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1E3B-B017-46E7-87BC-27517EA1E005}"/>
              </a:ext>
            </a:extLst>
          </p:cNvPr>
          <p:cNvSpPr>
            <a:spLocks noGrp="1"/>
          </p:cNvSpPr>
          <p:nvPr>
            <p:ph type="title"/>
          </p:nvPr>
        </p:nvSpPr>
        <p:spPr>
          <a:xfrm>
            <a:off x="657447" y="472441"/>
            <a:ext cx="10877105" cy="701039"/>
          </a:xfrm>
        </p:spPr>
        <p:txBody>
          <a:bodyPr/>
          <a:lstStyle/>
          <a:p>
            <a:r>
              <a:rPr lang="en-US" sz="3200" dirty="0">
                <a:solidFill>
                  <a:srgbClr val="FFC000"/>
                </a:solidFill>
              </a:rPr>
              <a:t>Minkowski space and the Metric Tensor</a:t>
            </a:r>
            <a:br>
              <a:rPr lang="en-US" sz="3200" dirty="0">
                <a:solidFill>
                  <a:srgbClr val="FFC000"/>
                </a:solidFill>
              </a:rPr>
            </a:br>
            <a:endParaRPr lang="en-US" sz="3200" dirty="0">
              <a:solidFill>
                <a:srgbClr val="FFC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94A0E-3F3A-443A-9286-74CD965A68CA}"/>
                  </a:ext>
                </a:extLst>
              </p:cNvPr>
              <p:cNvSpPr>
                <a:spLocks noGrp="1"/>
              </p:cNvSpPr>
              <p:nvPr>
                <p:ph idx="1"/>
              </p:nvPr>
            </p:nvSpPr>
            <p:spPr>
              <a:xfrm>
                <a:off x="947895" y="721295"/>
                <a:ext cx="10296208" cy="6038319"/>
              </a:xfrm>
            </p:spPr>
            <p:txBody>
              <a:bodyPr>
                <a:noAutofit/>
              </a:bodyPr>
              <a:lstStyle/>
              <a:p>
                <a:pPr marL="0" indent="0">
                  <a:buNone/>
                </a:pPr>
                <a:endParaRPr lang="en-US" sz="2300" dirty="0"/>
              </a:p>
              <a:p>
                <a:pPr>
                  <a:spcAft>
                    <a:spcPts val="600"/>
                  </a:spcAft>
                  <a:buClr>
                    <a:schemeClr val="tx1"/>
                  </a:buClr>
                </a:pPr>
                <a:r>
                  <a:rPr lang="en-US" sz="2300" dirty="0"/>
                  <a:t>Minkowski space           Flat spacetime (no curvature)          no gravity</a:t>
                </a:r>
              </a:p>
              <a:p>
                <a:pPr>
                  <a:spcAft>
                    <a:spcPts val="600"/>
                  </a:spcAft>
                  <a:buClr>
                    <a:srgbClr val="FFC000"/>
                  </a:buClr>
                </a:pPr>
                <a:r>
                  <a:rPr lang="en-US" sz="2300" dirty="0">
                    <a:solidFill>
                      <a:schemeClr val="tx2">
                        <a:lumMod val="25000"/>
                      </a:schemeClr>
                    </a:solidFill>
                  </a:rPr>
                  <a:t>Special Relativity cares about 3 coord. of space and 1 coord. of time to construct a </a:t>
                </a:r>
                <a:r>
                  <a:rPr lang="en-US" sz="2300" u="sng" dirty="0">
                    <a:solidFill>
                      <a:schemeClr val="tx2">
                        <a:lumMod val="25000"/>
                      </a:schemeClr>
                    </a:solidFill>
                  </a:rPr>
                  <a:t>space-time 4 vector</a:t>
                </a:r>
                <a:r>
                  <a:rPr lang="en-US" sz="2300" dirty="0">
                    <a:solidFill>
                      <a:schemeClr val="tx2">
                        <a:lumMod val="25000"/>
                      </a:schemeClr>
                    </a:solidFill>
                  </a:rPr>
                  <a:t>: </a:t>
                </a:r>
              </a:p>
              <a:p>
                <a:pPr marL="0" indent="0">
                  <a:spcAft>
                    <a:spcPts val="1200"/>
                  </a:spcAft>
                  <a:buClr>
                    <a:srgbClr val="FFC000"/>
                  </a:buClr>
                  <a:buNone/>
                </a:pPr>
                <a14:m>
                  <m:oMathPara xmlns:m="http://schemas.openxmlformats.org/officeDocument/2006/math">
                    <m:oMathParaPr>
                      <m:jc m:val="centerGroup"/>
                    </m:oMathParaPr>
                    <m:oMath xmlns:m="http://schemas.openxmlformats.org/officeDocument/2006/math">
                      <m:sSup>
                        <m:sSupPr>
                          <m:ctrlPr>
                            <a:rPr lang="en-US" sz="2300" i="1" smtClean="0">
                              <a:solidFill>
                                <a:schemeClr val="tx2">
                                  <a:lumMod val="25000"/>
                                </a:schemeClr>
                              </a:solidFill>
                              <a:latin typeface="Cambria Math" panose="02040503050406030204" pitchFamily="18" charset="0"/>
                            </a:rPr>
                          </m:ctrlPr>
                        </m:sSupPr>
                        <m:e>
                          <m:r>
                            <a:rPr lang="en-US" sz="2300" i="1" smtClean="0">
                              <a:solidFill>
                                <a:schemeClr val="tx2">
                                  <a:lumMod val="25000"/>
                                </a:schemeClr>
                              </a:solidFill>
                              <a:latin typeface="Cambria Math" panose="02040503050406030204" pitchFamily="18" charset="0"/>
                            </a:rPr>
                            <m:t>𝑥</m:t>
                          </m:r>
                        </m:e>
                        <m:sup>
                          <m:r>
                            <a:rPr lang="en-US" sz="2300" i="1" smtClean="0">
                              <a:solidFill>
                                <a:schemeClr val="tx2">
                                  <a:lumMod val="25000"/>
                                </a:schemeClr>
                              </a:solidFill>
                              <a:latin typeface="Cambria Math" panose="02040503050406030204" pitchFamily="18" charset="0"/>
                            </a:rPr>
                            <m:t>𝜇</m:t>
                          </m:r>
                        </m:sup>
                      </m:sSup>
                      <m:r>
                        <a:rPr lang="en-US" sz="2300" i="1" smtClean="0">
                          <a:solidFill>
                            <a:schemeClr val="tx2">
                              <a:lumMod val="25000"/>
                            </a:schemeClr>
                          </a:solidFill>
                          <a:latin typeface="Cambria Math" panose="02040503050406030204" pitchFamily="18" charset="0"/>
                        </a:rPr>
                        <m:t>=</m:t>
                      </m:r>
                      <m:d>
                        <m:dPr>
                          <m:begChr m:val="["/>
                          <m:endChr m:val="]"/>
                          <m:ctrlPr>
                            <a:rPr lang="en-US" sz="2300" i="1" smtClean="0">
                              <a:solidFill>
                                <a:schemeClr val="tx2">
                                  <a:lumMod val="25000"/>
                                </a:schemeClr>
                              </a:solidFill>
                              <a:latin typeface="Cambria Math" panose="02040503050406030204" pitchFamily="18" charset="0"/>
                            </a:rPr>
                          </m:ctrlPr>
                        </m:dPr>
                        <m:e>
                          <m:m>
                            <m:mPr>
                              <m:plcHide m:val="on"/>
                              <m:mcs>
                                <m:mc>
                                  <m:mcPr>
                                    <m:count m:val="1"/>
                                    <m:mcJc m:val="center"/>
                                  </m:mcPr>
                                </m:mc>
                              </m:mcs>
                              <m:ctrlPr>
                                <a:rPr lang="en-US" sz="2300" i="1" smtClean="0">
                                  <a:solidFill>
                                    <a:schemeClr val="tx2">
                                      <a:lumMod val="25000"/>
                                    </a:schemeClr>
                                  </a:solidFill>
                                  <a:latin typeface="Cambria Math" panose="02040503050406030204" pitchFamily="18" charset="0"/>
                                </a:rPr>
                              </m:ctrlPr>
                            </m:mPr>
                            <m:mr>
                              <m:e>
                                <m:r>
                                  <a:rPr lang="en-US" sz="2300" i="1" smtClean="0">
                                    <a:solidFill>
                                      <a:schemeClr val="tx2">
                                        <a:lumMod val="25000"/>
                                      </a:schemeClr>
                                    </a:solidFill>
                                    <a:latin typeface="Cambria Math" panose="02040503050406030204" pitchFamily="18" charset="0"/>
                                  </a:rPr>
                                  <m:t>𝑡</m:t>
                                </m:r>
                              </m:e>
                            </m:mr>
                            <m:mr>
                              <m:e>
                                <m:r>
                                  <a:rPr lang="en-US" sz="2300" i="1" smtClean="0">
                                    <a:solidFill>
                                      <a:schemeClr val="tx2">
                                        <a:lumMod val="25000"/>
                                      </a:schemeClr>
                                    </a:solidFill>
                                    <a:latin typeface="Cambria Math" panose="02040503050406030204" pitchFamily="18" charset="0"/>
                                  </a:rPr>
                                  <m:t>𝑥</m:t>
                                </m:r>
                              </m:e>
                            </m:mr>
                            <m:mr>
                              <m:e>
                                <m:r>
                                  <a:rPr lang="en-US" sz="2300" i="1" smtClean="0">
                                    <a:solidFill>
                                      <a:schemeClr val="tx2">
                                        <a:lumMod val="25000"/>
                                      </a:schemeClr>
                                    </a:solidFill>
                                    <a:latin typeface="Cambria Math" panose="02040503050406030204" pitchFamily="18" charset="0"/>
                                  </a:rPr>
                                  <m:t>𝑦</m:t>
                                </m:r>
                              </m:e>
                            </m:mr>
                            <m:mr>
                              <m:e>
                                <m:r>
                                  <a:rPr lang="en-US" sz="2300" i="1" smtClean="0">
                                    <a:solidFill>
                                      <a:schemeClr val="tx2">
                                        <a:lumMod val="25000"/>
                                      </a:schemeClr>
                                    </a:solidFill>
                                    <a:latin typeface="Cambria Math" panose="02040503050406030204" pitchFamily="18" charset="0"/>
                                  </a:rPr>
                                  <m:t>𝑧</m:t>
                                </m:r>
                              </m:e>
                            </m:mr>
                          </m:m>
                        </m:e>
                      </m:d>
                    </m:oMath>
                  </m:oMathPara>
                </a14:m>
                <a:endParaRPr lang="en-US" sz="2300" dirty="0">
                  <a:solidFill>
                    <a:schemeClr val="tx2">
                      <a:lumMod val="25000"/>
                    </a:schemeClr>
                  </a:solidFill>
                </a:endParaRPr>
              </a:p>
              <a:p>
                <a:pPr>
                  <a:buClr>
                    <a:srgbClr val="FFC000"/>
                  </a:buClr>
                </a:pPr>
                <a:r>
                  <a:rPr lang="en-US" sz="2300" dirty="0">
                    <a:solidFill>
                      <a:schemeClr val="tx2">
                        <a:lumMod val="25000"/>
                      </a:schemeClr>
                    </a:solidFill>
                  </a:rPr>
                  <a:t>We can define a matrix with the same components. This is the </a:t>
                </a:r>
                <a:r>
                  <a:rPr lang="en-US" sz="2300" u="sng" dirty="0">
                    <a:solidFill>
                      <a:schemeClr val="tx2">
                        <a:lumMod val="25000"/>
                      </a:schemeClr>
                    </a:solidFill>
                  </a:rPr>
                  <a:t>Minkowski metric tensor</a:t>
                </a:r>
                <a:r>
                  <a:rPr lang="en-US" sz="2300" dirty="0">
                    <a:solidFill>
                      <a:schemeClr val="tx2">
                        <a:lumMod val="25000"/>
                      </a:schemeClr>
                    </a:solidFill>
                  </a:rPr>
                  <a:t>: 		</a:t>
                </a:r>
              </a:p>
              <a:p>
                <a:pPr marL="0" indent="0">
                  <a:spcAft>
                    <a:spcPts val="600"/>
                  </a:spcAft>
                  <a:buClr>
                    <a:srgbClr val="FFC000"/>
                  </a:buClr>
                  <a:buNone/>
                </a:pPr>
                <a:r>
                  <a:rPr lang="en-US" sz="2300" b="0" dirty="0">
                    <a:solidFill>
                      <a:schemeClr val="tx2">
                        <a:lumMod val="25000"/>
                      </a:schemeClr>
                    </a:solidFill>
                  </a:rPr>
                  <a:t>										  </a:t>
                </a:r>
                <a14:m>
                  <m:oMath xmlns:m="http://schemas.openxmlformats.org/officeDocument/2006/math">
                    <m:r>
                      <a:rPr lang="en-US" sz="2100" b="0" i="0" smtClean="0">
                        <a:solidFill>
                          <a:schemeClr val="tx2">
                            <a:lumMod val="25000"/>
                          </a:schemeClr>
                        </a:solidFill>
                        <a:latin typeface="Cambria Math" panose="02040503050406030204" pitchFamily="18" charset="0"/>
                      </a:rPr>
                      <m:t>  </m:t>
                    </m:r>
                    <m:r>
                      <a:rPr lang="en-US" sz="2100" b="0" i="1" smtClean="0">
                        <a:solidFill>
                          <a:schemeClr val="tx2">
                            <a:lumMod val="25000"/>
                          </a:schemeClr>
                        </a:solidFill>
                        <a:latin typeface="Cambria Math" panose="02040503050406030204" pitchFamily="18" charset="0"/>
                      </a:rPr>
                      <m:t>𝑡</m:t>
                    </m:r>
                    <m:r>
                      <a:rPr lang="en-US" sz="2100" b="0" i="1" smtClean="0">
                        <a:solidFill>
                          <a:schemeClr val="tx2">
                            <a:lumMod val="25000"/>
                          </a:schemeClr>
                        </a:solidFill>
                        <a:latin typeface="Cambria Math" panose="02040503050406030204" pitchFamily="18" charset="0"/>
                      </a:rPr>
                      <m:t>      </m:t>
                    </m:r>
                    <m:r>
                      <a:rPr lang="en-US" sz="2100" b="0" i="1" smtClean="0">
                        <a:solidFill>
                          <a:schemeClr val="tx2">
                            <a:lumMod val="25000"/>
                          </a:schemeClr>
                        </a:solidFill>
                        <a:latin typeface="Cambria Math" panose="02040503050406030204" pitchFamily="18" charset="0"/>
                      </a:rPr>
                      <m:t>𝑥</m:t>
                    </m:r>
                    <m:r>
                      <a:rPr lang="en-US" sz="2100" b="0" i="1" smtClean="0">
                        <a:solidFill>
                          <a:schemeClr val="tx2">
                            <a:lumMod val="25000"/>
                          </a:schemeClr>
                        </a:solidFill>
                        <a:latin typeface="Cambria Math" panose="02040503050406030204" pitchFamily="18" charset="0"/>
                      </a:rPr>
                      <m:t>    </m:t>
                    </m:r>
                    <m:r>
                      <a:rPr lang="en-US" sz="2100" b="0" i="1" smtClean="0">
                        <a:solidFill>
                          <a:schemeClr val="tx2">
                            <a:lumMod val="25000"/>
                          </a:schemeClr>
                        </a:solidFill>
                        <a:latin typeface="Cambria Math" panose="02040503050406030204" pitchFamily="18" charset="0"/>
                      </a:rPr>
                      <m:t>𝑦</m:t>
                    </m:r>
                    <m:r>
                      <a:rPr lang="en-US" sz="2100" b="0" i="1" smtClean="0">
                        <a:solidFill>
                          <a:schemeClr val="tx2">
                            <a:lumMod val="25000"/>
                          </a:schemeClr>
                        </a:solidFill>
                        <a:latin typeface="Cambria Math" panose="02040503050406030204" pitchFamily="18" charset="0"/>
                      </a:rPr>
                      <m:t>     </m:t>
                    </m:r>
                    <m:r>
                      <a:rPr lang="en-US" sz="2100" b="0" i="1" smtClean="0">
                        <a:solidFill>
                          <a:schemeClr val="tx2">
                            <a:lumMod val="25000"/>
                          </a:schemeClr>
                        </a:solidFill>
                        <a:latin typeface="Cambria Math" panose="02040503050406030204" pitchFamily="18" charset="0"/>
                      </a:rPr>
                      <m:t>𝑧</m:t>
                    </m:r>
                    <m:r>
                      <a:rPr lang="en-US" sz="2100" b="0" i="1" smtClean="0">
                        <a:solidFill>
                          <a:schemeClr val="tx2">
                            <a:lumMod val="25000"/>
                          </a:schemeClr>
                        </a:solidFill>
                        <a:latin typeface="Cambria Math" panose="02040503050406030204" pitchFamily="18" charset="0"/>
                      </a:rPr>
                      <m:t> </m:t>
                    </m:r>
                  </m:oMath>
                </a14:m>
                <a:endParaRPr lang="en-US" sz="2100" dirty="0">
                  <a:solidFill>
                    <a:schemeClr val="tx2">
                      <a:lumMod val="25000"/>
                    </a:schemeClr>
                  </a:solidFill>
                </a:endParaRPr>
              </a:p>
              <a:p>
                <a:pPr marL="0" indent="0">
                  <a:buClr>
                    <a:srgbClr val="FFC000"/>
                  </a:buClr>
                  <a:buNone/>
                </a:pPr>
                <a14:m>
                  <m:oMathPara xmlns:m="http://schemas.openxmlformats.org/officeDocument/2006/math">
                    <m:oMathParaPr>
                      <m:jc m:val="centerGroup"/>
                    </m:oMathParaPr>
                    <m:oMath xmlns:m="http://schemas.openxmlformats.org/officeDocument/2006/math">
                      <m:sSub>
                        <m:sSubPr>
                          <m:ctrlPr>
                            <a:rPr lang="en-US" sz="2300" i="1" smtClean="0">
                              <a:solidFill>
                                <a:schemeClr val="tx2">
                                  <a:lumMod val="25000"/>
                                </a:schemeClr>
                              </a:solidFill>
                              <a:latin typeface="Cambria Math" panose="02040503050406030204" pitchFamily="18" charset="0"/>
                            </a:rPr>
                          </m:ctrlPr>
                        </m:sSubPr>
                        <m:e>
                          <m:r>
                            <a:rPr lang="en-US" sz="2300" i="1" smtClean="0">
                              <a:solidFill>
                                <a:schemeClr val="tx2">
                                  <a:lumMod val="25000"/>
                                </a:schemeClr>
                              </a:solidFill>
                              <a:latin typeface="Cambria Math" panose="02040503050406030204" pitchFamily="18" charset="0"/>
                            </a:rPr>
                            <m:t>𝜂</m:t>
                          </m:r>
                        </m:e>
                        <m:sub>
                          <m:r>
                            <a:rPr lang="en-US" sz="2300" i="1" smtClean="0">
                              <a:solidFill>
                                <a:schemeClr val="tx2">
                                  <a:lumMod val="25000"/>
                                </a:schemeClr>
                              </a:solidFill>
                              <a:latin typeface="Cambria Math" panose="02040503050406030204" pitchFamily="18" charset="0"/>
                            </a:rPr>
                            <m:t>𝑢𝑣</m:t>
                          </m:r>
                        </m:sub>
                      </m:sSub>
                      <m:r>
                        <a:rPr lang="en-US" sz="2300" i="1" smtClean="0">
                          <a:solidFill>
                            <a:schemeClr val="tx2">
                              <a:lumMod val="25000"/>
                            </a:schemeClr>
                          </a:solidFill>
                          <a:latin typeface="Cambria Math" panose="02040503050406030204" pitchFamily="18" charset="0"/>
                        </a:rPr>
                        <m:t>=</m:t>
                      </m:r>
                      <m:d>
                        <m:dPr>
                          <m:begChr m:val="["/>
                          <m:endChr m:val="]"/>
                          <m:ctrlPr>
                            <a:rPr lang="en-US" sz="2300" i="1" smtClean="0">
                              <a:solidFill>
                                <a:schemeClr val="tx2">
                                  <a:lumMod val="25000"/>
                                </a:schemeClr>
                              </a:solidFill>
                              <a:latin typeface="Cambria Math" panose="02040503050406030204" pitchFamily="18" charset="0"/>
                            </a:rPr>
                          </m:ctrlPr>
                        </m:dPr>
                        <m:e>
                          <m:m>
                            <m:mPr>
                              <m:plcHide m:val="on"/>
                              <m:mcs>
                                <m:mc>
                                  <m:mcPr>
                                    <m:count m:val="4"/>
                                    <m:mcJc m:val="center"/>
                                  </m:mcPr>
                                </m:mc>
                              </m:mcs>
                              <m:ctrlPr>
                                <a:rPr lang="en-US" sz="2300" i="1" smtClean="0">
                                  <a:solidFill>
                                    <a:schemeClr val="tx2">
                                      <a:lumMod val="25000"/>
                                    </a:schemeClr>
                                  </a:solidFill>
                                  <a:latin typeface="Cambria Math" panose="02040503050406030204" pitchFamily="18" charset="0"/>
                                </a:rPr>
                              </m:ctrlPr>
                            </m:mPr>
                            <m:mr>
                              <m:e>
                                <m:r>
                                  <a:rPr lang="en-US" sz="2300" i="1" smtClean="0">
                                    <a:solidFill>
                                      <a:schemeClr val="tx2">
                                        <a:lumMod val="25000"/>
                                      </a:schemeClr>
                                    </a:solidFill>
                                    <a:latin typeface="Cambria Math" panose="02040503050406030204" pitchFamily="18" charset="0"/>
                                  </a:rPr>
                                  <m:t>−1</m:t>
                                </m:r>
                              </m:e>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0</m:t>
                                </m:r>
                              </m:e>
                            </m:mr>
                            <m:mr>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1</m:t>
                                </m:r>
                              </m:e>
                              <m:e>
                                <m:r>
                                  <a:rPr lang="en-US" sz="2300" b="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0</m:t>
                                </m:r>
                              </m:e>
                            </m:mr>
                            <m:mr>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1</m:t>
                                </m:r>
                              </m:e>
                              <m:e>
                                <m:r>
                                  <a:rPr lang="en-US" sz="2300" i="1" smtClean="0">
                                    <a:solidFill>
                                      <a:schemeClr val="tx2">
                                        <a:lumMod val="25000"/>
                                      </a:schemeClr>
                                    </a:solidFill>
                                    <a:latin typeface="Cambria Math" panose="02040503050406030204" pitchFamily="18" charset="0"/>
                                  </a:rPr>
                                  <m:t>0</m:t>
                                </m:r>
                              </m:e>
                            </m:mr>
                            <m:mr>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0</m:t>
                                </m:r>
                              </m:e>
                              <m:e>
                                <m:r>
                                  <a:rPr lang="en-US" sz="2300" i="1" smtClean="0">
                                    <a:solidFill>
                                      <a:schemeClr val="tx2">
                                        <a:lumMod val="25000"/>
                                      </a:schemeClr>
                                    </a:solidFill>
                                    <a:latin typeface="Cambria Math" panose="02040503050406030204" pitchFamily="18" charset="0"/>
                                  </a:rPr>
                                  <m:t>1</m:t>
                                </m:r>
                              </m:e>
                            </m:mr>
                          </m:m>
                        </m:e>
                      </m:d>
                    </m:oMath>
                  </m:oMathPara>
                </a14:m>
                <a:endParaRPr lang="en-US" sz="2300" dirty="0"/>
              </a:p>
              <a:p>
                <a:pPr marL="0" indent="0">
                  <a:buNone/>
                </a:pPr>
                <a:endParaRPr lang="en-US" sz="2300" dirty="0"/>
              </a:p>
            </p:txBody>
          </p:sp>
        </mc:Choice>
        <mc:Fallback xmlns="">
          <p:sp>
            <p:nvSpPr>
              <p:cNvPr id="3" name="Content Placeholder 2">
                <a:extLst>
                  <a:ext uri="{FF2B5EF4-FFF2-40B4-BE49-F238E27FC236}">
                    <a16:creationId xmlns:a16="http://schemas.microsoft.com/office/drawing/2014/main" id="{62694A0E-3F3A-443A-9286-74CD965A68CA}"/>
                  </a:ext>
                </a:extLst>
              </p:cNvPr>
              <p:cNvSpPr>
                <a:spLocks noGrp="1" noRot="1" noChangeAspect="1" noMove="1" noResize="1" noEditPoints="1" noAdjustHandles="1" noChangeArrowheads="1" noChangeShapeType="1" noTextEdit="1"/>
              </p:cNvSpPr>
              <p:nvPr>
                <p:ph idx="1"/>
              </p:nvPr>
            </p:nvSpPr>
            <p:spPr>
              <a:xfrm>
                <a:off x="947895" y="721295"/>
                <a:ext cx="10296208" cy="6038319"/>
              </a:xfrm>
              <a:blipFill>
                <a:blip r:embed="rId4"/>
                <a:stretch>
                  <a:fillRect l="-414"/>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id="{2211DC64-C700-434A-84A5-BD6E45F8597F}"/>
              </a:ext>
            </a:extLst>
          </p:cNvPr>
          <p:cNvSpPr/>
          <p:nvPr/>
        </p:nvSpPr>
        <p:spPr>
          <a:xfrm>
            <a:off x="3908299" y="1280118"/>
            <a:ext cx="653885" cy="332950"/>
          </a:xfrm>
          <a:prstGeom prst="rightArrow">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2055D0B-B5FA-4BB7-9492-6EC24C776483}"/>
              </a:ext>
            </a:extLst>
          </p:cNvPr>
          <p:cNvSpPr/>
          <p:nvPr/>
        </p:nvSpPr>
        <p:spPr>
          <a:xfrm>
            <a:off x="8947359" y="1280118"/>
            <a:ext cx="653885" cy="332950"/>
          </a:xfrm>
          <a:prstGeom prst="rightArrow">
            <a:avLst/>
          </a:prstGeom>
          <a:solidFill>
            <a:schemeClr val="tx1"/>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47491680"/>
      </p:ext>
    </p:extLst>
  </p:cSld>
  <p:clrMapOvr>
    <a:masterClrMapping/>
  </p:clrMapOvr>
  <mc:AlternateContent xmlns:mc="http://schemas.openxmlformats.org/markup-compatibility/2006" xmlns:p14="http://schemas.microsoft.com/office/powerpoint/2010/main">
    <mc:Choice Requires="p14">
      <p:transition spd="slow" p14:dur="2000" advTm="37834"/>
    </mc:Choice>
    <mc:Fallback xmlns="">
      <p:transition spd="slow" advTm="37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FFFFFF"/>
                                      </p:to>
                                    </p:animClr>
                                    <p:animClr clrSpc="rgb" dir="cw">
                                      <p:cBhvr>
                                        <p:cTn id="7" dur="500" fill="hold"/>
                                        <p:tgtEl>
                                          <p:spTgt spid="3">
                                            <p:txEl>
                                              <p:pRg st="2" end="2"/>
                                            </p:txEl>
                                          </p:spTgt>
                                        </p:tgtEl>
                                        <p:attrNameLst>
                                          <p:attrName>fillcolor</p:attrName>
                                        </p:attrNameLst>
                                      </p:cBhvr>
                                      <p:to>
                                        <a:srgbClr val="FFFFFF"/>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3" end="3"/>
                                            </p:txEl>
                                          </p:spTgt>
                                        </p:tgtEl>
                                        <p:attrNameLst>
                                          <p:attrName>style.color</p:attrName>
                                        </p:attrNameLst>
                                      </p:cBhvr>
                                      <p:to>
                                        <a:srgbClr val="FFC000"/>
                                      </p:to>
                                    </p:animClr>
                                    <p:animClr clrSpc="rgb" dir="cw">
                                      <p:cBhvr>
                                        <p:cTn id="12" dur="500" fill="hold"/>
                                        <p:tgtEl>
                                          <p:spTgt spid="3">
                                            <p:txEl>
                                              <p:pRg st="3" end="3"/>
                                            </p:txEl>
                                          </p:spTgt>
                                        </p:tgtEl>
                                        <p:attrNameLst>
                                          <p:attrName>fillcolor</p:attrName>
                                        </p:attrNameLst>
                                      </p:cBhvr>
                                      <p:to>
                                        <a:srgbClr val="FFC000"/>
                                      </p:to>
                                    </p:animClr>
                                    <p:set>
                                      <p:cBhvr>
                                        <p:cTn id="13" dur="500" fill="hold"/>
                                        <p:tgtEl>
                                          <p:spTgt spid="3">
                                            <p:txEl>
                                              <p:pRg st="3" end="3"/>
                                            </p:txEl>
                                          </p:spTgt>
                                        </p:tgtEl>
                                        <p:attrNameLst>
                                          <p:attrName>fill.type</p:attrName>
                                        </p:attrNameLst>
                                      </p:cBhvr>
                                      <p:to>
                                        <p:strVal val="solid"/>
                                      </p:to>
                                    </p:set>
                                    <p:set>
                                      <p:cBhvr>
                                        <p:cTn id="14" dur="500" fill="hold"/>
                                        <p:tgtEl>
                                          <p:spTgt spid="3">
                                            <p:txEl>
                                              <p:pRg st="3" end="3"/>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3">
                                            <p:txEl>
                                              <p:pRg st="4" end="4"/>
                                            </p:txEl>
                                          </p:spTgt>
                                        </p:tgtEl>
                                        <p:attrNameLst>
                                          <p:attrName>style.color</p:attrName>
                                        </p:attrNameLst>
                                      </p:cBhvr>
                                      <p:to>
                                        <a:srgbClr val="FFFFFF"/>
                                      </p:to>
                                    </p:animClr>
                                    <p:animClr clrSpc="rgb" dir="cw">
                                      <p:cBhvr>
                                        <p:cTn id="19" dur="500" fill="hold"/>
                                        <p:tgtEl>
                                          <p:spTgt spid="3">
                                            <p:txEl>
                                              <p:pRg st="4" end="4"/>
                                            </p:txEl>
                                          </p:spTgt>
                                        </p:tgtEl>
                                        <p:attrNameLst>
                                          <p:attrName>fillcolor</p:attrName>
                                        </p:attrNameLst>
                                      </p:cBhvr>
                                      <p:to>
                                        <a:srgbClr val="FFFFFF"/>
                                      </p:to>
                                    </p:animClr>
                                    <p:set>
                                      <p:cBhvr>
                                        <p:cTn id="20" dur="500" fill="hold"/>
                                        <p:tgtEl>
                                          <p:spTgt spid="3">
                                            <p:txEl>
                                              <p:pRg st="4" end="4"/>
                                            </p:txEl>
                                          </p:spTgt>
                                        </p:tgtEl>
                                        <p:attrNameLst>
                                          <p:attrName>fill.type</p:attrName>
                                        </p:attrNameLst>
                                      </p:cBhvr>
                                      <p:to>
                                        <p:strVal val="solid"/>
                                      </p:to>
                                    </p:set>
                                    <p:set>
                                      <p:cBhvr>
                                        <p:cTn id="21" dur="500" fill="hold"/>
                                        <p:tgtEl>
                                          <p:spTgt spid="3">
                                            <p:txEl>
                                              <p:pRg st="4" end="4"/>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3">
                                            <p:txEl>
                                              <p:pRg st="5" end="5"/>
                                            </p:txEl>
                                          </p:spTgt>
                                        </p:tgtEl>
                                        <p:attrNameLst>
                                          <p:attrName>style.color</p:attrName>
                                        </p:attrNameLst>
                                      </p:cBhvr>
                                      <p:to>
                                        <a:srgbClr val="FFC000"/>
                                      </p:to>
                                    </p:animClr>
                                    <p:animClr clrSpc="rgb" dir="cw">
                                      <p:cBhvr>
                                        <p:cTn id="24" dur="500" fill="hold"/>
                                        <p:tgtEl>
                                          <p:spTgt spid="3">
                                            <p:txEl>
                                              <p:pRg st="5" end="5"/>
                                            </p:txEl>
                                          </p:spTgt>
                                        </p:tgtEl>
                                        <p:attrNameLst>
                                          <p:attrName>fillcolor</p:attrName>
                                        </p:attrNameLst>
                                      </p:cBhvr>
                                      <p:to>
                                        <a:srgbClr val="FFC000"/>
                                      </p:to>
                                    </p:animClr>
                                    <p:set>
                                      <p:cBhvr>
                                        <p:cTn id="25" dur="500" fill="hold"/>
                                        <p:tgtEl>
                                          <p:spTgt spid="3">
                                            <p:txEl>
                                              <p:pRg st="5" end="5"/>
                                            </p:txEl>
                                          </p:spTgt>
                                        </p:tgtEl>
                                        <p:attrNameLst>
                                          <p:attrName>fill.type</p:attrName>
                                        </p:attrNameLst>
                                      </p:cBhvr>
                                      <p:to>
                                        <p:strVal val="solid"/>
                                      </p:to>
                                    </p:set>
                                    <p:set>
                                      <p:cBhvr>
                                        <p:cTn id="26" dur="500" fill="hold"/>
                                        <p:tgtEl>
                                          <p:spTgt spid="3">
                                            <p:txEl>
                                              <p:pRg st="5" end="5"/>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3">
                                            <p:txEl>
                                              <p:pRg st="6" end="6"/>
                                            </p:txEl>
                                          </p:spTgt>
                                        </p:tgtEl>
                                        <p:attrNameLst>
                                          <p:attrName>style.color</p:attrName>
                                        </p:attrNameLst>
                                      </p:cBhvr>
                                      <p:to>
                                        <a:srgbClr val="FFC000"/>
                                      </p:to>
                                    </p:animClr>
                                    <p:animClr clrSpc="rgb" dir="cw">
                                      <p:cBhvr>
                                        <p:cTn id="29" dur="500" fill="hold"/>
                                        <p:tgtEl>
                                          <p:spTgt spid="3">
                                            <p:txEl>
                                              <p:pRg st="6" end="6"/>
                                            </p:txEl>
                                          </p:spTgt>
                                        </p:tgtEl>
                                        <p:attrNameLst>
                                          <p:attrName>fillcolor</p:attrName>
                                        </p:attrNameLst>
                                      </p:cBhvr>
                                      <p:to>
                                        <a:srgbClr val="FFC000"/>
                                      </p:to>
                                    </p:animClr>
                                    <p:set>
                                      <p:cBhvr>
                                        <p:cTn id="30" dur="500" fill="hold"/>
                                        <p:tgtEl>
                                          <p:spTgt spid="3">
                                            <p:txEl>
                                              <p:pRg st="6" end="6"/>
                                            </p:txEl>
                                          </p:spTgt>
                                        </p:tgtEl>
                                        <p:attrNameLst>
                                          <p:attrName>fill.type</p:attrName>
                                        </p:attrNameLst>
                                      </p:cBhvr>
                                      <p:to>
                                        <p:strVal val="solid"/>
                                      </p:to>
                                    </p:set>
                                    <p:set>
                                      <p:cBhvr>
                                        <p:cTn id="31"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1E3B-B017-46E7-87BC-27517EA1E005}"/>
              </a:ext>
            </a:extLst>
          </p:cNvPr>
          <p:cNvSpPr>
            <a:spLocks noGrp="1"/>
          </p:cNvSpPr>
          <p:nvPr>
            <p:ph type="title"/>
          </p:nvPr>
        </p:nvSpPr>
        <p:spPr>
          <a:xfrm>
            <a:off x="657447" y="472441"/>
            <a:ext cx="10877105" cy="1400530"/>
          </a:xfrm>
        </p:spPr>
        <p:txBody>
          <a:bodyPr/>
          <a:lstStyle/>
          <a:p>
            <a:r>
              <a:rPr lang="en-US" sz="3200" dirty="0">
                <a:solidFill>
                  <a:srgbClr val="FFC000"/>
                </a:solidFill>
              </a:rPr>
              <a:t>The Metric Tensor</a:t>
            </a:r>
            <a:br>
              <a:rPr lang="en-US" sz="3200" dirty="0">
                <a:solidFill>
                  <a:srgbClr val="FFC000"/>
                </a:solidFill>
              </a:rPr>
            </a:br>
            <a:endParaRPr lang="en-US" sz="3200" dirty="0">
              <a:solidFill>
                <a:srgbClr val="FFC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94A0E-3F3A-443A-9286-74CD965A68CA}"/>
                  </a:ext>
                </a:extLst>
              </p:cNvPr>
              <p:cNvSpPr>
                <a:spLocks noGrp="1"/>
              </p:cNvSpPr>
              <p:nvPr>
                <p:ph idx="1"/>
              </p:nvPr>
            </p:nvSpPr>
            <p:spPr>
              <a:xfrm>
                <a:off x="874712" y="632266"/>
                <a:ext cx="10659840" cy="5593467"/>
              </a:xfrm>
            </p:spPr>
            <p:txBody>
              <a:bodyPr>
                <a:noAutofit/>
              </a:bodyPr>
              <a:lstStyle/>
              <a:p>
                <a:pPr marL="0" indent="0">
                  <a:buNone/>
                </a:pPr>
                <a:endParaRPr lang="en-US" sz="2400" dirty="0"/>
              </a:p>
              <a:p>
                <a:pPr>
                  <a:spcAft>
                    <a:spcPts val="1200"/>
                  </a:spcAft>
                  <a:buClr>
                    <a:srgbClr val="FFC000"/>
                  </a:buClr>
                </a:pPr>
                <a14:m>
                  <m:oMath xmlns:m="http://schemas.openxmlformats.org/officeDocument/2006/math">
                    <m:r>
                      <a:rPr lang="en-US" sz="2400" i="1">
                        <a:solidFill>
                          <a:srgbClr val="FFC000"/>
                        </a:solidFill>
                        <a:latin typeface="Cambria Math" panose="02040503050406030204" pitchFamily="18" charset="0"/>
                      </a:rPr>
                      <m:t>ⅆ</m:t>
                    </m:r>
                    <m:sSup>
                      <m:sSupPr>
                        <m:ctrlPr>
                          <a:rPr lang="en-US" sz="2400" i="1">
                            <a:solidFill>
                              <a:srgbClr val="FFC000"/>
                            </a:solidFill>
                            <a:latin typeface="Cambria Math" panose="02040503050406030204" pitchFamily="18" charset="0"/>
                          </a:rPr>
                        </m:ctrlPr>
                      </m:sSupPr>
                      <m:e>
                        <m:r>
                          <a:rPr lang="en-US" sz="2400" b="0" i="1" smtClean="0">
                            <a:solidFill>
                              <a:srgbClr val="FFC000"/>
                            </a:solidFill>
                            <a:latin typeface="Cambria Math" panose="02040503050406030204" pitchFamily="18" charset="0"/>
                          </a:rPr>
                          <m:t>𝑠</m:t>
                        </m:r>
                      </m:e>
                      <m:sup>
                        <m:r>
                          <a:rPr lang="en-US" sz="2400" i="1">
                            <a:solidFill>
                              <a:srgbClr val="FFC000"/>
                            </a:solidFill>
                            <a:latin typeface="Cambria Math" panose="02040503050406030204" pitchFamily="18" charset="0"/>
                          </a:rPr>
                          <m:t>2</m:t>
                        </m:r>
                      </m:sup>
                    </m:sSup>
                    <m:r>
                      <a:rPr lang="en-US" sz="2400" b="0" i="1" smtClean="0">
                        <a:solidFill>
                          <a:srgbClr val="FFC000"/>
                        </a:solidFill>
                        <a:latin typeface="Cambria Math" panose="02040503050406030204" pitchFamily="18" charset="0"/>
                      </a:rPr>
                      <m:t>=</m:t>
                    </m:r>
                    <m:nary>
                      <m:naryPr>
                        <m:chr m:val="∑"/>
                        <m:ctrlPr>
                          <a:rPr lang="en-US" sz="2400" i="1">
                            <a:solidFill>
                              <a:srgbClr val="FFC000"/>
                            </a:solidFill>
                            <a:latin typeface="Cambria Math" panose="02040503050406030204" pitchFamily="18" charset="0"/>
                          </a:rPr>
                        </m:ctrlPr>
                      </m:naryPr>
                      <m:sub>
                        <m:r>
                          <a:rPr lang="en-US" sz="2400" i="1">
                            <a:solidFill>
                              <a:srgbClr val="FFC000"/>
                            </a:solidFill>
                            <a:latin typeface="Cambria Math" panose="02040503050406030204" pitchFamily="18" charset="0"/>
                          </a:rPr>
                          <m:t>𝜇</m:t>
                        </m:r>
                        <m:r>
                          <a:rPr lang="en-US" sz="2400" i="1">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𝑣</m:t>
                        </m:r>
                        <m:r>
                          <a:rPr lang="en-US" sz="2400" i="1">
                            <a:solidFill>
                              <a:srgbClr val="FFC000"/>
                            </a:solidFill>
                            <a:latin typeface="Cambria Math" panose="02040503050406030204" pitchFamily="18" charset="0"/>
                          </a:rPr>
                          <m:t>=0</m:t>
                        </m:r>
                      </m:sub>
                      <m:sup>
                        <m:r>
                          <a:rPr lang="en-US" sz="2400" i="1">
                            <a:solidFill>
                              <a:srgbClr val="FFC000"/>
                            </a:solidFill>
                            <a:latin typeface="Cambria Math" panose="02040503050406030204" pitchFamily="18" charset="0"/>
                          </a:rPr>
                          <m:t>3</m:t>
                        </m:r>
                      </m:sup>
                      <m:e>
                        <m:sSub>
                          <m:sSubPr>
                            <m:ctrlPr>
                              <a:rPr lang="en-US" sz="2400" i="1">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𝜂</m:t>
                            </m:r>
                          </m:e>
                          <m:sub>
                            <m:r>
                              <a:rPr lang="en-US" sz="2400" i="1">
                                <a:solidFill>
                                  <a:srgbClr val="FFC000"/>
                                </a:solidFill>
                                <a:latin typeface="Cambria Math" panose="02040503050406030204" pitchFamily="18" charset="0"/>
                              </a:rPr>
                              <m:t>𝜇</m:t>
                            </m:r>
                            <m:r>
                              <a:rPr lang="en-US" sz="2400" i="1">
                                <a:solidFill>
                                  <a:srgbClr val="FFC000"/>
                                </a:solidFill>
                                <a:latin typeface="Cambria Math" panose="02040503050406030204" pitchFamily="18" charset="0"/>
                              </a:rPr>
                              <m:t>𝑣</m:t>
                            </m:r>
                          </m:sub>
                        </m:sSub>
                      </m:e>
                    </m:nary>
                    <m:r>
                      <a:rPr lang="en-US" sz="2400" i="1">
                        <a:solidFill>
                          <a:srgbClr val="FFC000"/>
                        </a:solidFill>
                        <a:latin typeface="Cambria Math" panose="02040503050406030204" pitchFamily="18" charset="0"/>
                      </a:rPr>
                      <m:t>𝑑</m:t>
                    </m:r>
                    <m:sSup>
                      <m:sSupPr>
                        <m:ctrlPr>
                          <a:rPr lang="en-US" sz="2400" i="1">
                            <a:solidFill>
                              <a:srgbClr val="FFC000"/>
                            </a:solidFill>
                            <a:latin typeface="Cambria Math" panose="02040503050406030204" pitchFamily="18" charset="0"/>
                          </a:rPr>
                        </m:ctrlPr>
                      </m:sSupPr>
                      <m:e>
                        <m:r>
                          <a:rPr lang="en-US" sz="2400" i="1">
                            <a:solidFill>
                              <a:srgbClr val="FFC000"/>
                            </a:solidFill>
                            <a:latin typeface="Cambria Math" panose="02040503050406030204" pitchFamily="18" charset="0"/>
                          </a:rPr>
                          <m:t>𝑥</m:t>
                        </m:r>
                      </m:e>
                      <m:sup>
                        <m:r>
                          <a:rPr lang="en-US" sz="2400" i="1">
                            <a:solidFill>
                              <a:srgbClr val="FFC000"/>
                            </a:solidFill>
                            <a:latin typeface="Cambria Math" panose="02040503050406030204" pitchFamily="18" charset="0"/>
                          </a:rPr>
                          <m:t>𝜇</m:t>
                        </m:r>
                      </m:sup>
                    </m:sSup>
                    <m:r>
                      <a:rPr lang="en-US" sz="2400" i="1">
                        <a:solidFill>
                          <a:srgbClr val="FFC000"/>
                        </a:solidFill>
                        <a:latin typeface="Cambria Math" panose="02040503050406030204" pitchFamily="18" charset="0"/>
                      </a:rPr>
                      <m:t>ⅆ</m:t>
                    </m:r>
                    <m:sSup>
                      <m:sSupPr>
                        <m:ctrlPr>
                          <a:rPr lang="en-US" sz="2400" i="1">
                            <a:solidFill>
                              <a:srgbClr val="FFC000"/>
                            </a:solidFill>
                            <a:latin typeface="Cambria Math" panose="02040503050406030204" pitchFamily="18" charset="0"/>
                          </a:rPr>
                        </m:ctrlPr>
                      </m:sSupPr>
                      <m:e>
                        <m:r>
                          <a:rPr lang="en-US" sz="2400" i="1">
                            <a:solidFill>
                              <a:srgbClr val="FFC000"/>
                            </a:solidFill>
                            <a:latin typeface="Cambria Math" panose="02040503050406030204" pitchFamily="18" charset="0"/>
                          </a:rPr>
                          <m:t>𝑥</m:t>
                        </m:r>
                      </m:e>
                      <m:sup>
                        <m:r>
                          <a:rPr lang="en-US" sz="2400" i="1">
                            <a:solidFill>
                              <a:srgbClr val="FFC000"/>
                            </a:solidFill>
                            <a:latin typeface="Cambria Math" panose="02040503050406030204" pitchFamily="18" charset="0"/>
                          </a:rPr>
                          <m:t>𝑣</m:t>
                        </m:r>
                      </m:sup>
                    </m:sSup>
                    <m:r>
                      <a:rPr lang="en-US" sz="2400" i="1">
                        <a:solidFill>
                          <a:srgbClr val="FFC000"/>
                        </a:solidFill>
                        <a:latin typeface="Cambria Math" panose="02040503050406030204" pitchFamily="18" charset="0"/>
                      </a:rPr>
                      <m:t>=</m:t>
                    </m:r>
                    <m:d>
                      <m:dPr>
                        <m:begChr m:val="["/>
                        <m:endChr m:val="]"/>
                        <m:ctrlPr>
                          <a:rPr lang="en-US" sz="2400" i="1">
                            <a:solidFill>
                              <a:srgbClr val="FFC000"/>
                            </a:solidFill>
                            <a:latin typeface="Cambria Math" panose="02040503050406030204" pitchFamily="18" charset="0"/>
                          </a:rPr>
                        </m:ctrlPr>
                      </m:dPr>
                      <m:e>
                        <m:r>
                          <a:rPr lang="en-US" sz="2400" i="1">
                            <a:solidFill>
                              <a:srgbClr val="FFC000"/>
                            </a:solidFill>
                            <a:latin typeface="Cambria Math" panose="02040503050406030204" pitchFamily="18" charset="0"/>
                          </a:rPr>
                          <m:t>𝑑𝑡</m:t>
                        </m:r>
                        <m:r>
                          <a:rPr lang="en-US" sz="2400" b="0" i="1" smtClean="0">
                            <a:solidFill>
                              <a:srgbClr val="FFC000"/>
                            </a:solidFill>
                            <a:latin typeface="Cambria Math" panose="02040503050406030204" pitchFamily="18" charset="0"/>
                          </a:rPr>
                          <m:t>  </m:t>
                        </m:r>
                        <m:r>
                          <a:rPr lang="en-US" sz="2400" b="0" i="1" smtClean="0">
                            <a:solidFill>
                              <a:srgbClr val="FFC000"/>
                            </a:solidFill>
                            <a:latin typeface="Cambria Math" panose="02040503050406030204" pitchFamily="18" charset="0"/>
                          </a:rPr>
                          <m:t>𝑑𝑥</m:t>
                        </m:r>
                        <m:r>
                          <a:rPr lang="en-US" sz="2400" b="0" i="1" smtClean="0">
                            <a:solidFill>
                              <a:srgbClr val="FFC000"/>
                            </a:solidFill>
                            <a:latin typeface="Cambria Math" panose="02040503050406030204" pitchFamily="18" charset="0"/>
                          </a:rPr>
                          <m:t>  </m:t>
                        </m:r>
                        <m:r>
                          <a:rPr lang="en-US" sz="2400" b="0" i="1" smtClean="0">
                            <a:solidFill>
                              <a:srgbClr val="FFC000"/>
                            </a:solidFill>
                            <a:latin typeface="Cambria Math" panose="02040503050406030204" pitchFamily="18" charset="0"/>
                          </a:rPr>
                          <m:t>𝑑𝑦</m:t>
                        </m:r>
                        <m:r>
                          <a:rPr lang="en-US" sz="2400" b="0" i="1" smtClean="0">
                            <a:solidFill>
                              <a:srgbClr val="FFC000"/>
                            </a:solidFill>
                            <a:latin typeface="Cambria Math" panose="02040503050406030204" pitchFamily="18" charset="0"/>
                          </a:rPr>
                          <m:t>  </m:t>
                        </m:r>
                        <m:r>
                          <a:rPr lang="en-US" sz="2400" b="0" i="1" smtClean="0">
                            <a:solidFill>
                              <a:srgbClr val="FFC000"/>
                            </a:solidFill>
                            <a:latin typeface="Cambria Math" panose="02040503050406030204" pitchFamily="18" charset="0"/>
                          </a:rPr>
                          <m:t>𝑑𝑧</m:t>
                        </m:r>
                      </m:e>
                    </m:d>
                    <m:d>
                      <m:dPr>
                        <m:begChr m:val="["/>
                        <m:endChr m:val="]"/>
                        <m:ctrlPr>
                          <a:rPr lang="en-US" sz="2400" i="1">
                            <a:solidFill>
                              <a:srgbClr val="FFC000"/>
                            </a:solidFill>
                            <a:latin typeface="Cambria Math" panose="02040503050406030204" pitchFamily="18" charset="0"/>
                          </a:rPr>
                        </m:ctrlPr>
                      </m:dPr>
                      <m:e>
                        <m:r>
                          <a:rPr lang="en-US" sz="2400" b="0" i="1" smtClean="0">
                            <a:solidFill>
                              <a:srgbClr val="FFC000"/>
                            </a:solidFill>
                            <a:latin typeface="Cambria Math" panose="02040503050406030204" pitchFamily="18" charset="0"/>
                          </a:rPr>
                          <m:t> </m:t>
                        </m:r>
                        <m:m>
                          <m:mPr>
                            <m:plcHide m:val="on"/>
                            <m:mcs>
                              <m:mc>
                                <m:mcPr>
                                  <m:count m:val="4"/>
                                  <m:mcJc m:val="center"/>
                                </m:mcPr>
                              </m:mc>
                            </m:mcs>
                            <m:ctrlPr>
                              <a:rPr lang="en-US" sz="2400" i="1">
                                <a:solidFill>
                                  <a:srgbClr val="FFC000"/>
                                </a:solidFill>
                                <a:latin typeface="Cambria Math" panose="02040503050406030204" pitchFamily="18" charset="0"/>
                              </a:rPr>
                            </m:ctrlPr>
                          </m:mPr>
                          <m:mr>
                            <m:e>
                              <m:r>
                                <a:rPr lang="en-US" sz="2400" b="0" i="1" smtClean="0">
                                  <a:solidFill>
                                    <a:srgbClr val="FFC000"/>
                                  </a:solidFill>
                                  <a:latin typeface="Cambria Math" panose="02040503050406030204" pitchFamily="18" charset="0"/>
                                </a:rPr>
                                <m:t>−</m:t>
                              </m:r>
                              <m:r>
                                <a:rPr lang="en-US" sz="2400" i="1">
                                  <a:solidFill>
                                    <a:srgbClr val="FFC000"/>
                                  </a:solidFill>
                                  <a:latin typeface="Cambria Math" panose="02040503050406030204" pitchFamily="18" charset="0"/>
                                </a:rPr>
                                <m:t>1</m:t>
                              </m:r>
                            </m:e>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0</m:t>
                              </m:r>
                            </m:e>
                          </m:mr>
                          <m:mr>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1</m:t>
                              </m:r>
                            </m:e>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0</m:t>
                              </m:r>
                            </m:e>
                          </m:mr>
                          <m:mr>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1</m:t>
                              </m:r>
                            </m:e>
                            <m:e>
                              <m:r>
                                <a:rPr lang="en-US" sz="2400" i="1">
                                  <a:solidFill>
                                    <a:srgbClr val="FFC000"/>
                                  </a:solidFill>
                                  <a:latin typeface="Cambria Math" panose="02040503050406030204" pitchFamily="18" charset="0"/>
                                </a:rPr>
                                <m:t>0</m:t>
                              </m:r>
                            </m:e>
                          </m:mr>
                          <m:mr>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0</m:t>
                              </m:r>
                            </m:e>
                            <m:e>
                              <m:r>
                                <a:rPr lang="en-US" sz="2400" i="1">
                                  <a:solidFill>
                                    <a:srgbClr val="FFC000"/>
                                  </a:solidFill>
                                  <a:latin typeface="Cambria Math" panose="02040503050406030204" pitchFamily="18" charset="0"/>
                                </a:rPr>
                                <m:t>1</m:t>
                              </m:r>
                            </m:e>
                          </m:mr>
                        </m:m>
                      </m:e>
                    </m:d>
                    <m:r>
                      <a:rPr lang="en-US" sz="2400" b="0" i="1" smtClean="0">
                        <a:solidFill>
                          <a:srgbClr val="FFC000"/>
                        </a:solidFill>
                        <a:latin typeface="Cambria Math" panose="02040503050406030204" pitchFamily="18" charset="0"/>
                      </a:rPr>
                      <m:t> </m:t>
                    </m:r>
                    <m:d>
                      <m:dPr>
                        <m:begChr m:val="["/>
                        <m:endChr m:val="]"/>
                        <m:ctrlPr>
                          <a:rPr lang="en-US" sz="2400" i="1">
                            <a:solidFill>
                              <a:srgbClr val="FFC000"/>
                            </a:solidFill>
                            <a:latin typeface="Cambria Math" panose="02040503050406030204" pitchFamily="18" charset="0"/>
                          </a:rPr>
                        </m:ctrlPr>
                      </m:dPr>
                      <m:e>
                        <m:m>
                          <m:mPr>
                            <m:plcHide m:val="on"/>
                            <m:mcs>
                              <m:mc>
                                <m:mcPr>
                                  <m:count m:val="1"/>
                                  <m:mcJc m:val="center"/>
                                </m:mcPr>
                              </m:mc>
                            </m:mcs>
                            <m:ctrlPr>
                              <a:rPr lang="en-US" sz="2400" i="1">
                                <a:solidFill>
                                  <a:srgbClr val="FFC000"/>
                                </a:solidFill>
                                <a:latin typeface="Cambria Math" panose="02040503050406030204" pitchFamily="18" charset="0"/>
                              </a:rPr>
                            </m:ctrlPr>
                          </m:mPr>
                          <m:mr>
                            <m:e>
                              <m:r>
                                <m:rPr>
                                  <m:sty m:val="p"/>
                                </m:rPr>
                                <a:rPr lang="en-US" sz="2400" i="1">
                                  <a:solidFill>
                                    <a:srgbClr val="FFC000"/>
                                  </a:solidFill>
                                  <a:latin typeface="Cambria Math" panose="02040503050406030204" pitchFamily="18" charset="0"/>
                                </a:rPr>
                                <m:t>dt</m:t>
                              </m:r>
                            </m:e>
                          </m:mr>
                          <m:mr>
                            <m:e>
                              <m:r>
                                <a:rPr lang="en-US" sz="2400" i="1">
                                  <a:solidFill>
                                    <a:srgbClr val="FFC000"/>
                                  </a:solidFill>
                                  <a:latin typeface="Cambria Math" panose="02040503050406030204" pitchFamily="18" charset="0"/>
                                </a:rPr>
                                <m:t>ⅆ</m:t>
                              </m:r>
                              <m:r>
                                <a:rPr lang="en-US" sz="2400" i="1">
                                  <a:solidFill>
                                    <a:srgbClr val="FFC000"/>
                                  </a:solidFill>
                                  <a:latin typeface="Cambria Math" panose="02040503050406030204" pitchFamily="18" charset="0"/>
                                </a:rPr>
                                <m:t>𝑥</m:t>
                              </m:r>
                            </m:e>
                          </m:mr>
                          <m:mr>
                            <m:e>
                              <m:r>
                                <m:rPr>
                                  <m:sty m:val="p"/>
                                </m:rPr>
                                <a:rPr lang="en-US" sz="2400" i="1">
                                  <a:solidFill>
                                    <a:srgbClr val="FFC000"/>
                                  </a:solidFill>
                                  <a:latin typeface="Cambria Math" panose="02040503050406030204" pitchFamily="18" charset="0"/>
                                </a:rPr>
                                <m:t>d</m:t>
                              </m:r>
                              <m:r>
                                <a:rPr lang="en-US" sz="2400" b="0" i="1" smtClean="0">
                                  <a:solidFill>
                                    <a:srgbClr val="FFC000"/>
                                  </a:solidFill>
                                  <a:latin typeface="Cambria Math" panose="02040503050406030204" pitchFamily="18" charset="0"/>
                                </a:rPr>
                                <m:t>𝑦</m:t>
                              </m:r>
                            </m:e>
                          </m:mr>
                          <m:mr>
                            <m:e>
                              <m:r>
                                <a:rPr lang="en-US" sz="2400" i="1">
                                  <a:solidFill>
                                    <a:srgbClr val="FFC000"/>
                                  </a:solidFill>
                                  <a:latin typeface="Cambria Math" panose="02040503050406030204" pitchFamily="18" charset="0"/>
                                </a:rPr>
                                <m:t>ⅆ</m:t>
                              </m:r>
                              <m:r>
                                <a:rPr lang="en-US" sz="2400" i="1">
                                  <a:solidFill>
                                    <a:srgbClr val="FFC000"/>
                                  </a:solidFill>
                                  <a:latin typeface="Cambria Math" panose="02040503050406030204" pitchFamily="18" charset="0"/>
                                </a:rPr>
                                <m:t>𝑧</m:t>
                              </m:r>
                            </m:e>
                          </m:mr>
                        </m:m>
                      </m:e>
                    </m:d>
                    <m:r>
                      <a:rPr lang="en-US" sz="2400" b="0" i="0" smtClean="0">
                        <a:solidFill>
                          <a:srgbClr val="FFC000"/>
                        </a:solidFill>
                        <a:latin typeface="Cambria Math" panose="02040503050406030204" pitchFamily="18" charset="0"/>
                      </a:rPr>
                      <m:t> </m:t>
                    </m:r>
                  </m:oMath>
                </a14:m>
                <a:endParaRPr lang="en-US" sz="2400" b="0" i="0" dirty="0">
                  <a:solidFill>
                    <a:srgbClr val="FFC000"/>
                  </a:solidFill>
                  <a:latin typeface="Cambria Math" panose="02040503050406030204" pitchFamily="18" charset="0"/>
                </a:endParaRPr>
              </a:p>
              <a:p>
                <a:pPr marL="0" indent="0">
                  <a:spcAft>
                    <a:spcPts val="1200"/>
                  </a:spcAft>
                  <a:buClr>
                    <a:srgbClr val="FFC000"/>
                  </a:buClr>
                  <a:buNone/>
                </a:pPr>
                <a:r>
                  <a:rPr lang="en-US" sz="2400" b="0" dirty="0">
                    <a:solidFill>
                      <a:srgbClr val="FFC000"/>
                    </a:solidFill>
                  </a:rPr>
                  <a:t>					        </a:t>
                </a:r>
                <a14:m>
                  <m:oMath xmlns:m="http://schemas.openxmlformats.org/officeDocument/2006/math">
                    <m:r>
                      <a:rPr lang="en-US" sz="2400" b="0" i="0" smtClean="0">
                        <a:solidFill>
                          <a:srgbClr val="FFC000"/>
                        </a:solidFill>
                        <a:latin typeface="Cambria Math" panose="02040503050406030204" pitchFamily="18" charset="0"/>
                      </a:rPr>
                      <m:t>=</m:t>
                    </m:r>
                    <m:r>
                      <a:rPr lang="en-US" sz="2400" i="1" smtClean="0">
                        <a:solidFill>
                          <a:srgbClr val="FFC000"/>
                        </a:solidFill>
                        <a:latin typeface="Cambria Math" panose="02040503050406030204" pitchFamily="18" charset="0"/>
                      </a:rPr>
                      <m:t>−ⅆ</m:t>
                    </m:r>
                    <m:sSup>
                      <m:sSupPr>
                        <m:ctrlPr>
                          <a:rPr lang="en-US" sz="2400" i="1" smtClean="0">
                            <a:solidFill>
                              <a:srgbClr val="FFC000"/>
                            </a:solidFill>
                            <a:latin typeface="Cambria Math" panose="02040503050406030204" pitchFamily="18" charset="0"/>
                          </a:rPr>
                        </m:ctrlPr>
                      </m:sSupPr>
                      <m:e>
                        <m:r>
                          <a:rPr lang="en-US" sz="2400" i="1" smtClean="0">
                            <a:solidFill>
                              <a:srgbClr val="FFC000"/>
                            </a:solidFill>
                            <a:latin typeface="Cambria Math" panose="02040503050406030204" pitchFamily="18" charset="0"/>
                          </a:rPr>
                          <m:t>𝑡</m:t>
                        </m:r>
                      </m:e>
                      <m:sup>
                        <m:r>
                          <a:rPr lang="en-US" sz="2400" i="1" smtClean="0">
                            <a:solidFill>
                              <a:srgbClr val="FFC000"/>
                            </a:solidFill>
                            <a:latin typeface="Cambria Math" panose="02040503050406030204" pitchFamily="18" charset="0"/>
                          </a:rPr>
                          <m:t>2</m:t>
                        </m:r>
                      </m:sup>
                    </m:sSup>
                    <m:r>
                      <a:rPr lang="en-US" sz="2400" i="1" smtClean="0">
                        <a:solidFill>
                          <a:srgbClr val="FFC000"/>
                        </a:solidFill>
                        <a:latin typeface="Cambria Math" panose="02040503050406030204" pitchFamily="18" charset="0"/>
                      </a:rPr>
                      <m:t>+ⅆ</m:t>
                    </m:r>
                    <m:sSup>
                      <m:sSupPr>
                        <m:ctrlPr>
                          <a:rPr lang="en-US" sz="2400" i="1" smtClean="0">
                            <a:solidFill>
                              <a:srgbClr val="FFC000"/>
                            </a:solidFill>
                            <a:latin typeface="Cambria Math" panose="02040503050406030204" pitchFamily="18" charset="0"/>
                          </a:rPr>
                        </m:ctrlPr>
                      </m:sSupPr>
                      <m:e>
                        <m:r>
                          <a:rPr lang="en-US" sz="2400" i="1" smtClean="0">
                            <a:solidFill>
                              <a:srgbClr val="FFC000"/>
                            </a:solidFill>
                            <a:latin typeface="Cambria Math" panose="02040503050406030204" pitchFamily="18" charset="0"/>
                          </a:rPr>
                          <m:t>𝑥</m:t>
                        </m:r>
                      </m:e>
                      <m:sup>
                        <m:r>
                          <a:rPr lang="en-US" sz="2400" i="1" smtClean="0">
                            <a:solidFill>
                              <a:srgbClr val="FFC000"/>
                            </a:solidFill>
                            <a:latin typeface="Cambria Math" panose="02040503050406030204" pitchFamily="18" charset="0"/>
                          </a:rPr>
                          <m:t>2</m:t>
                        </m:r>
                      </m:sup>
                    </m:sSup>
                    <m:r>
                      <a:rPr lang="en-US" sz="2400" i="1" smtClean="0">
                        <a:solidFill>
                          <a:srgbClr val="FFC000"/>
                        </a:solidFill>
                        <a:latin typeface="Cambria Math" panose="02040503050406030204" pitchFamily="18" charset="0"/>
                      </a:rPr>
                      <m:t>+ⅆ</m:t>
                    </m:r>
                    <m:sSup>
                      <m:sSupPr>
                        <m:ctrlPr>
                          <a:rPr lang="en-US" sz="2400" i="1" smtClean="0">
                            <a:solidFill>
                              <a:srgbClr val="FFC000"/>
                            </a:solidFill>
                            <a:latin typeface="Cambria Math" panose="02040503050406030204" pitchFamily="18" charset="0"/>
                          </a:rPr>
                        </m:ctrlPr>
                      </m:sSupPr>
                      <m:e>
                        <m:r>
                          <a:rPr lang="en-US" sz="2400" i="1" smtClean="0">
                            <a:solidFill>
                              <a:srgbClr val="FFC000"/>
                            </a:solidFill>
                            <a:latin typeface="Cambria Math" panose="02040503050406030204" pitchFamily="18" charset="0"/>
                          </a:rPr>
                          <m:t>𝑦</m:t>
                        </m:r>
                      </m:e>
                      <m:sup>
                        <m:r>
                          <a:rPr lang="en-US" sz="2400" i="1" smtClean="0">
                            <a:solidFill>
                              <a:srgbClr val="FFC000"/>
                            </a:solidFill>
                            <a:latin typeface="Cambria Math" panose="02040503050406030204" pitchFamily="18" charset="0"/>
                          </a:rPr>
                          <m:t>2</m:t>
                        </m:r>
                      </m:sup>
                    </m:sSup>
                    <m:r>
                      <a:rPr lang="en-US" sz="2400" i="1" smtClean="0">
                        <a:solidFill>
                          <a:srgbClr val="FFC000"/>
                        </a:solidFill>
                        <a:latin typeface="Cambria Math" panose="02040503050406030204" pitchFamily="18" charset="0"/>
                      </a:rPr>
                      <m:t>+ⅆ</m:t>
                    </m:r>
                    <m:sSup>
                      <m:sSupPr>
                        <m:ctrlPr>
                          <a:rPr lang="en-US" sz="2400" i="1" smtClean="0">
                            <a:solidFill>
                              <a:srgbClr val="FFC000"/>
                            </a:solidFill>
                            <a:latin typeface="Cambria Math" panose="02040503050406030204" pitchFamily="18" charset="0"/>
                          </a:rPr>
                        </m:ctrlPr>
                      </m:sSupPr>
                      <m:e>
                        <m:r>
                          <a:rPr lang="en-US" sz="2400" i="1" smtClean="0">
                            <a:solidFill>
                              <a:srgbClr val="FFC000"/>
                            </a:solidFill>
                            <a:latin typeface="Cambria Math" panose="02040503050406030204" pitchFamily="18" charset="0"/>
                          </a:rPr>
                          <m:t>𝑧</m:t>
                        </m:r>
                      </m:e>
                      <m:sup>
                        <m:r>
                          <a:rPr lang="en-US" sz="2400" i="1" smtClean="0">
                            <a:solidFill>
                              <a:srgbClr val="FFC000"/>
                            </a:solidFill>
                            <a:latin typeface="Cambria Math" panose="02040503050406030204" pitchFamily="18" charset="0"/>
                          </a:rPr>
                          <m:t>2</m:t>
                        </m:r>
                      </m:sup>
                    </m:sSup>
                  </m:oMath>
                </a14:m>
                <a:endParaRPr lang="en-US" sz="2400" i="1" dirty="0">
                  <a:solidFill>
                    <a:srgbClr val="FFC000"/>
                  </a:solidFill>
                  <a:latin typeface="Cambria Math" panose="02040503050406030204" pitchFamily="18" charset="0"/>
                </a:endParaRPr>
              </a:p>
              <a:p>
                <a:pPr marL="0" indent="0">
                  <a:spcAft>
                    <a:spcPts val="1800"/>
                  </a:spcAft>
                  <a:buClr>
                    <a:srgbClr val="FFC000"/>
                  </a:buClr>
                  <a:buNone/>
                </a:pPr>
                <a:r>
                  <a:rPr lang="en-US" sz="2400" dirty="0">
                    <a:solidFill>
                      <a:srgbClr val="FFC000"/>
                    </a:solidFill>
                  </a:rPr>
                  <a:t>					        </a:t>
                </a:r>
                <a14:m>
                  <m:oMath xmlns:m="http://schemas.openxmlformats.org/officeDocument/2006/math">
                    <m:r>
                      <a:rPr lang="en-US" sz="2400" i="1" smtClean="0">
                        <a:solidFill>
                          <a:srgbClr val="FFC000"/>
                        </a:solidFill>
                        <a:latin typeface="Cambria Math" panose="02040503050406030204" pitchFamily="18" charset="0"/>
                      </a:rPr>
                      <m:t>=ⅆ</m:t>
                    </m:r>
                    <m:sSup>
                      <m:sSupPr>
                        <m:ctrlPr>
                          <a:rPr lang="en-US" sz="2400" i="1" smtClean="0">
                            <a:solidFill>
                              <a:srgbClr val="FFC000"/>
                            </a:solidFill>
                            <a:latin typeface="Cambria Math" panose="02040503050406030204" pitchFamily="18" charset="0"/>
                          </a:rPr>
                        </m:ctrlPr>
                      </m:sSupPr>
                      <m:e>
                        <m:r>
                          <a:rPr lang="en-US" sz="2400" b="0" i="1" smtClean="0">
                            <a:solidFill>
                              <a:srgbClr val="FFC000"/>
                            </a:solidFill>
                            <a:latin typeface="Cambria Math" panose="02040503050406030204" pitchFamily="18" charset="0"/>
                          </a:rPr>
                          <m:t>𝑠</m:t>
                        </m:r>
                      </m:e>
                      <m:sup>
                        <m:r>
                          <a:rPr lang="en-US" sz="2400" i="1" smtClean="0">
                            <a:solidFill>
                              <a:srgbClr val="FFC000"/>
                            </a:solidFill>
                            <a:latin typeface="Cambria Math" panose="02040503050406030204" pitchFamily="18" charset="0"/>
                          </a:rPr>
                          <m:t>2</m:t>
                        </m:r>
                      </m:sup>
                    </m:sSup>
                  </m:oMath>
                </a14:m>
                <a:r>
                  <a:rPr lang="en-US" sz="2400" dirty="0"/>
                  <a:t>												</a:t>
                </a:r>
                <a:r>
                  <a:rPr lang="en-US" sz="2400" dirty="0">
                    <a:solidFill>
                      <a:srgbClr val="FFC000"/>
                    </a:solidFill>
                  </a:rPr>
                  <a:t> [1] </a:t>
                </a:r>
                <a:endParaRPr lang="en-US" sz="2400" dirty="0"/>
              </a:p>
              <a:p>
                <a:pPr>
                  <a:spcAft>
                    <a:spcPts val="1200"/>
                  </a:spcAft>
                  <a:buClr>
                    <a:srgbClr val="FFC000"/>
                  </a:buClr>
                </a:pPr>
                <a:r>
                  <a:rPr lang="en-US" sz="2400" dirty="0">
                    <a:solidFill>
                      <a:schemeClr val="tx2">
                        <a:lumMod val="25000"/>
                      </a:schemeClr>
                    </a:solidFill>
                  </a:rPr>
                  <a:t>The metric tensor varies with local curvature, ex. a black hole.</a:t>
                </a:r>
              </a:p>
              <a:p>
                <a:pPr>
                  <a:buClr>
                    <a:srgbClr val="FFC000"/>
                  </a:buClr>
                </a:pPr>
                <a:r>
                  <a:rPr lang="en-US" sz="2400" dirty="0">
                    <a:solidFill>
                      <a:schemeClr val="tx2">
                        <a:lumMod val="25000"/>
                      </a:schemeClr>
                    </a:solidFill>
                  </a:rPr>
                  <a:t>The spacetime interval will have different coefficients in different curved spaces</a:t>
                </a:r>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62694A0E-3F3A-443A-9286-74CD965A68CA}"/>
                  </a:ext>
                </a:extLst>
              </p:cNvPr>
              <p:cNvSpPr>
                <a:spLocks noGrp="1" noRot="1" noChangeAspect="1" noMove="1" noResize="1" noEditPoints="1" noAdjustHandles="1" noChangeArrowheads="1" noChangeShapeType="1" noTextEdit="1"/>
              </p:cNvSpPr>
              <p:nvPr>
                <p:ph idx="1"/>
              </p:nvPr>
            </p:nvSpPr>
            <p:spPr>
              <a:xfrm>
                <a:off x="874712" y="632266"/>
                <a:ext cx="10659840" cy="5593467"/>
              </a:xfrm>
              <a:blipFill>
                <a:blip r:embed="rId4"/>
                <a:stretch>
                  <a:fillRect l="-45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91850273"/>
      </p:ext>
    </p:extLst>
  </p:cSld>
  <p:clrMapOvr>
    <a:masterClrMapping/>
  </p:clrMapOvr>
  <mc:AlternateContent xmlns:mc="http://schemas.openxmlformats.org/markup-compatibility/2006" xmlns:p14="http://schemas.microsoft.com/office/powerpoint/2010/main">
    <mc:Choice Requires="p14">
      <p:transition spd="slow" p14:dur="2000" advTm="97923"/>
    </mc:Choice>
    <mc:Fallback xmlns="">
      <p:transition spd="slow" advTm="97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FFFFFF"/>
                                      </p:to>
                                    </p:animClr>
                                    <p:animClr clrSpc="rgb" dir="cw">
                                      <p:cBhvr>
                                        <p:cTn id="7" dur="500" fill="hold"/>
                                        <p:tgtEl>
                                          <p:spTgt spid="3">
                                            <p:txEl>
                                              <p:pRg st="4" end="4"/>
                                            </p:txEl>
                                          </p:spTgt>
                                        </p:tgtEl>
                                        <p:attrNameLst>
                                          <p:attrName>fillcolor</p:attrName>
                                        </p:attrNameLst>
                                      </p:cBhvr>
                                      <p:to>
                                        <a:srgbClr val="FFFFFF"/>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5" end="5"/>
                                            </p:txEl>
                                          </p:spTgt>
                                        </p:tgtEl>
                                        <p:attrNameLst>
                                          <p:attrName>style.color</p:attrName>
                                        </p:attrNameLst>
                                      </p:cBhvr>
                                      <p:to>
                                        <a:srgbClr val="FFFFFF"/>
                                      </p:to>
                                    </p:animClr>
                                    <p:animClr clrSpc="rgb" dir="cw">
                                      <p:cBhvr>
                                        <p:cTn id="14" dur="500" fill="hold"/>
                                        <p:tgtEl>
                                          <p:spTgt spid="3">
                                            <p:txEl>
                                              <p:pRg st="5" end="5"/>
                                            </p:txEl>
                                          </p:spTgt>
                                        </p:tgtEl>
                                        <p:attrNameLst>
                                          <p:attrName>fillcolor</p:attrName>
                                        </p:attrNameLst>
                                      </p:cBhvr>
                                      <p:to>
                                        <a:srgbClr val="FFFFFF"/>
                                      </p:to>
                                    </p:animClr>
                                    <p:set>
                                      <p:cBhvr>
                                        <p:cTn id="15" dur="500" fill="hold"/>
                                        <p:tgtEl>
                                          <p:spTgt spid="3">
                                            <p:txEl>
                                              <p:pRg st="5" end="5"/>
                                            </p:txEl>
                                          </p:spTgt>
                                        </p:tgtEl>
                                        <p:attrNameLst>
                                          <p:attrName>fill.type</p:attrName>
                                        </p:attrNameLst>
                                      </p:cBhvr>
                                      <p:to>
                                        <p:strVal val="solid"/>
                                      </p:to>
                                    </p:set>
                                    <p:set>
                                      <p:cBhvr>
                                        <p:cTn id="16"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61" name="Google Shape;761;p13"/>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16" name="Rectangle 15">
            <a:extLst>
              <a:ext uri="{FF2B5EF4-FFF2-40B4-BE49-F238E27FC236}">
                <a16:creationId xmlns:a16="http://schemas.microsoft.com/office/drawing/2014/main" id="{F596F821-B29B-4B07-8D65-FA809B0D8199}"/>
              </a:ext>
            </a:extLst>
          </p:cNvPr>
          <p:cNvSpPr/>
          <p:nvPr/>
        </p:nvSpPr>
        <p:spPr>
          <a:xfrm>
            <a:off x="0" y="0"/>
            <a:ext cx="12192000" cy="6858000"/>
          </a:xfrm>
          <a:prstGeom prst="rect">
            <a:avLst/>
          </a:prstGeom>
          <a:solidFill>
            <a:schemeClr val="dk1">
              <a:alpha val="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itle 4">
            <a:extLst>
              <a:ext uri="{FF2B5EF4-FFF2-40B4-BE49-F238E27FC236}">
                <a16:creationId xmlns:a16="http://schemas.microsoft.com/office/drawing/2014/main" id="{14E5188A-2188-4D96-8823-DC29D2367847}"/>
              </a:ext>
            </a:extLst>
          </p:cNvPr>
          <p:cNvSpPr txBox="1">
            <a:spLocks/>
          </p:cNvSpPr>
          <p:nvPr/>
        </p:nvSpPr>
        <p:spPr>
          <a:xfrm>
            <a:off x="2604800" y="2655800"/>
            <a:ext cx="6982400" cy="15464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pPr defTabSz="914400"/>
            <a:r>
              <a:rPr lang="en-US" sz="5500" kern="0" dirty="0">
                <a:latin typeface="Corbel Light" panose="020B0303020204020204" pitchFamily="34" charset="0"/>
                <a:cs typeface="Aharoni" panose="02010803020104030203" pitchFamily="2" charset="-79"/>
              </a:rPr>
              <a:t>Black Holes</a:t>
            </a:r>
          </a:p>
        </p:txBody>
      </p:sp>
      <p:sp>
        <p:nvSpPr>
          <p:cNvPr id="17" name="Freeform: Shape 16">
            <a:extLst>
              <a:ext uri="{FF2B5EF4-FFF2-40B4-BE49-F238E27FC236}">
                <a16:creationId xmlns:a16="http://schemas.microsoft.com/office/drawing/2014/main" id="{13531E3D-6DF8-4C09-ABCB-2495401E00E6}"/>
              </a:ext>
            </a:extLst>
          </p:cNvPr>
          <p:cNvSpPr/>
          <p:nvPr/>
        </p:nvSpPr>
        <p:spPr>
          <a:xfrm flipV="1">
            <a:off x="2087107" y="-1"/>
            <a:ext cx="10143047" cy="2828376"/>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5E91948-C193-45D2-9E3E-8897C415A9CE}"/>
              </a:ext>
            </a:extLst>
          </p:cNvPr>
          <p:cNvSpPr/>
          <p:nvPr/>
        </p:nvSpPr>
        <p:spPr>
          <a:xfrm flipH="1">
            <a:off x="-38154" y="4060556"/>
            <a:ext cx="10143047" cy="2828377"/>
          </a:xfrm>
          <a:custGeom>
            <a:avLst/>
            <a:gdLst>
              <a:gd name="connsiteX0" fmla="*/ 5099173 w 5099173"/>
              <a:gd name="connsiteY0" fmla="*/ 0 h 3749882"/>
              <a:gd name="connsiteX1" fmla="*/ 5099173 w 5099173"/>
              <a:gd name="connsiteY1" fmla="*/ 3749882 h 3749882"/>
              <a:gd name="connsiteX2" fmla="*/ 0 w 5099173"/>
              <a:gd name="connsiteY2" fmla="*/ 3749882 h 3749882"/>
            </a:gdLst>
            <a:ahLst/>
            <a:cxnLst>
              <a:cxn ang="0">
                <a:pos x="connsiteX0" y="connsiteY0"/>
              </a:cxn>
              <a:cxn ang="0">
                <a:pos x="connsiteX1" y="connsiteY1"/>
              </a:cxn>
              <a:cxn ang="0">
                <a:pos x="connsiteX2" y="connsiteY2"/>
              </a:cxn>
            </a:cxnLst>
            <a:rect l="l" t="t" r="r" b="b"/>
            <a:pathLst>
              <a:path w="5099173" h="3749882">
                <a:moveTo>
                  <a:pt x="5099173" y="0"/>
                </a:moveTo>
                <a:lnTo>
                  <a:pt x="5099173" y="3749882"/>
                </a:lnTo>
                <a:lnTo>
                  <a:pt x="0" y="3749882"/>
                </a:lnTo>
                <a:close/>
              </a:path>
            </a:pathLst>
          </a:custGeom>
          <a:solidFill>
            <a:schemeClr val="bg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778829"/>
      </p:ext>
    </p:extLst>
  </p:cSld>
  <p:clrMapOvr>
    <a:masterClrMapping/>
  </p:clrMapOvr>
  <p:transition advTm="3626">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1E3B-B017-46E7-87BC-27517EA1E005}"/>
              </a:ext>
            </a:extLst>
          </p:cNvPr>
          <p:cNvSpPr>
            <a:spLocks noGrp="1"/>
          </p:cNvSpPr>
          <p:nvPr>
            <p:ph type="title"/>
          </p:nvPr>
        </p:nvSpPr>
        <p:spPr>
          <a:xfrm>
            <a:off x="685895" y="484748"/>
            <a:ext cx="9674667" cy="856372"/>
          </a:xfrm>
        </p:spPr>
        <p:txBody>
          <a:bodyPr/>
          <a:lstStyle/>
          <a:p>
            <a:r>
              <a:rPr lang="en-US" sz="3200" dirty="0">
                <a:solidFill>
                  <a:srgbClr val="FFC000"/>
                </a:solidFill>
              </a:rPr>
              <a:t>Metric of a Stationary Black Hole</a:t>
            </a:r>
            <a:br>
              <a:rPr lang="en-US" sz="3200" dirty="0">
                <a:solidFill>
                  <a:srgbClr val="FFC000"/>
                </a:solidFill>
              </a:rPr>
            </a:br>
            <a:endParaRPr lang="en-US" sz="3200" dirty="0">
              <a:solidFill>
                <a:srgbClr val="FFC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694A0E-3F3A-443A-9286-74CD965A68CA}"/>
                  </a:ext>
                </a:extLst>
              </p:cNvPr>
              <p:cNvSpPr>
                <a:spLocks noGrp="1"/>
              </p:cNvSpPr>
              <p:nvPr>
                <p:ph idx="1"/>
              </p:nvPr>
            </p:nvSpPr>
            <p:spPr>
              <a:xfrm>
                <a:off x="1049957" y="940398"/>
                <a:ext cx="10334323" cy="5612802"/>
              </a:xfrm>
            </p:spPr>
            <p:txBody>
              <a:bodyPr>
                <a:normAutofit fontScale="92500"/>
              </a:bodyPr>
              <a:lstStyle/>
              <a:p>
                <a:pPr marL="0" indent="0">
                  <a:buNone/>
                </a:pPr>
                <a:endParaRPr lang="en-US" dirty="0"/>
              </a:p>
              <a:p>
                <a:pPr>
                  <a:spcAft>
                    <a:spcPts val="1800"/>
                  </a:spcAft>
                  <a:buClr>
                    <a:schemeClr val="tx1"/>
                  </a:buClr>
                </a:pPr>
                <a:r>
                  <a:rPr lang="en-US" sz="2600" dirty="0"/>
                  <a:t>Metric in Schwarzschild coordinates, makes it easier to see the event horizon</a:t>
                </a:r>
              </a:p>
              <a:p>
                <a:pPr>
                  <a:spcAft>
                    <a:spcPts val="3000"/>
                  </a:spcAft>
                  <a:buClr>
                    <a:srgbClr val="FFC000"/>
                  </a:buClr>
                </a:pPr>
                <a:r>
                  <a:rPr lang="en-US" sz="2600" dirty="0">
                    <a:solidFill>
                      <a:schemeClr val="tx2">
                        <a:lumMod val="25000"/>
                      </a:schemeClr>
                    </a:solidFill>
                  </a:rPr>
                  <a:t>We should see the metric approximate the spherical Minkowski metric in the limit of the distance approaching infinity.</a:t>
                </a:r>
              </a:p>
              <a:p>
                <a:pPr>
                  <a:buClr>
                    <a:srgbClr val="FFC000"/>
                  </a:buClr>
                </a:pPr>
                <a14:m>
                  <m:oMath xmlns:m="http://schemas.openxmlformats.org/officeDocument/2006/math">
                    <m:sSub>
                      <m:sSubPr>
                        <m:ctrlPr>
                          <a:rPr lang="en-US" sz="2600" i="1" smtClean="0">
                            <a:solidFill>
                              <a:schemeClr val="tx2">
                                <a:lumMod val="25000"/>
                              </a:schemeClr>
                            </a:solidFill>
                            <a:latin typeface="Cambria Math" panose="02040503050406030204" pitchFamily="18" charset="0"/>
                          </a:rPr>
                        </m:ctrlPr>
                      </m:sSubPr>
                      <m:e>
                        <m:r>
                          <a:rPr lang="en-US" sz="2600" i="1" smtClean="0">
                            <a:solidFill>
                              <a:schemeClr val="tx2">
                                <a:lumMod val="25000"/>
                              </a:schemeClr>
                            </a:solidFill>
                            <a:latin typeface="Cambria Math" panose="02040503050406030204" pitchFamily="18" charset="0"/>
                          </a:rPr>
                          <m:t>𝑔</m:t>
                        </m:r>
                      </m:e>
                      <m:sub>
                        <m:r>
                          <a:rPr lang="en-US" sz="2600" i="1" smtClean="0">
                            <a:solidFill>
                              <a:schemeClr val="tx2">
                                <a:lumMod val="25000"/>
                              </a:schemeClr>
                            </a:solidFill>
                            <a:latin typeface="Cambria Math" panose="02040503050406030204" pitchFamily="18" charset="0"/>
                          </a:rPr>
                          <m:t>𝜇</m:t>
                        </m:r>
                        <m:r>
                          <a:rPr lang="en-US" sz="2600" i="1" smtClean="0">
                            <a:solidFill>
                              <a:schemeClr val="tx2">
                                <a:lumMod val="25000"/>
                              </a:schemeClr>
                            </a:solidFill>
                            <a:latin typeface="Cambria Math" panose="02040503050406030204" pitchFamily="18" charset="0"/>
                          </a:rPr>
                          <m:t>𝑣</m:t>
                        </m:r>
                      </m:sub>
                    </m:sSub>
                    <m:r>
                      <a:rPr lang="en-US" sz="2600" i="1" smtClean="0">
                        <a:solidFill>
                          <a:schemeClr val="tx2">
                            <a:lumMod val="25000"/>
                          </a:schemeClr>
                        </a:solidFill>
                        <a:latin typeface="Cambria Math" panose="02040503050406030204" pitchFamily="18" charset="0"/>
                      </a:rPr>
                      <m:t>=</m:t>
                    </m:r>
                    <m:d>
                      <m:dPr>
                        <m:ctrlPr>
                          <a:rPr lang="en-US" sz="2600" i="1" smtClean="0">
                            <a:solidFill>
                              <a:schemeClr val="tx2">
                                <a:lumMod val="25000"/>
                              </a:schemeClr>
                            </a:solidFill>
                            <a:latin typeface="Cambria Math" panose="02040503050406030204" pitchFamily="18" charset="0"/>
                          </a:rPr>
                        </m:ctrlPr>
                      </m:dPr>
                      <m:e>
                        <m:m>
                          <m:mPr>
                            <m:plcHide m:val="on"/>
                            <m:mcs>
                              <m:mc>
                                <m:mcPr>
                                  <m:count m:val="4"/>
                                  <m:mcJc m:val="center"/>
                                </m:mcPr>
                              </m:mc>
                            </m:mcs>
                            <m:ctrlPr>
                              <a:rPr lang="en-US" sz="2600" i="1" smtClean="0">
                                <a:solidFill>
                                  <a:schemeClr val="tx2">
                                    <a:lumMod val="25000"/>
                                  </a:schemeClr>
                                </a:solidFill>
                                <a:latin typeface="Cambria Math" panose="02040503050406030204" pitchFamily="18" charset="0"/>
                              </a:rPr>
                            </m:ctrlPr>
                          </m:mPr>
                          <m:mr>
                            <m:e>
                              <m:m>
                                <m:mPr>
                                  <m:plcHide m:val="on"/>
                                  <m:mcs>
                                    <m:mc>
                                      <m:mcPr>
                                        <m:count m:val="1"/>
                                        <m:mcJc m:val="center"/>
                                      </m:mcPr>
                                    </m:mc>
                                  </m:mcs>
                                  <m:ctrlPr>
                                    <a:rPr lang="en-US" sz="2600" i="1" smtClean="0">
                                      <a:solidFill>
                                        <a:schemeClr val="tx2">
                                          <a:lumMod val="25000"/>
                                        </a:schemeClr>
                                      </a:solidFill>
                                      <a:latin typeface="Cambria Math" panose="02040503050406030204" pitchFamily="18" charset="0"/>
                                    </a:rPr>
                                  </m:ctrlPr>
                                </m:mPr>
                                <m:mr>
                                  <m:e>
                                    <m:r>
                                      <a:rPr lang="en-US" sz="2600" i="1" smtClean="0">
                                        <a:solidFill>
                                          <a:schemeClr val="tx2">
                                            <a:lumMod val="25000"/>
                                          </a:schemeClr>
                                        </a:solidFill>
                                        <a:latin typeface="Cambria Math" panose="02040503050406030204" pitchFamily="18" charset="0"/>
                                      </a:rPr>
                                      <m:t>−</m:t>
                                    </m:r>
                                    <m:d>
                                      <m:dPr>
                                        <m:ctrlPr>
                                          <a:rPr lang="en-US" sz="2600" i="1" smtClean="0">
                                            <a:solidFill>
                                              <a:schemeClr val="tx2">
                                                <a:lumMod val="25000"/>
                                              </a:schemeClr>
                                            </a:solidFill>
                                            <a:latin typeface="Cambria Math" panose="02040503050406030204" pitchFamily="18" charset="0"/>
                                          </a:rPr>
                                        </m:ctrlPr>
                                      </m:dPr>
                                      <m:e>
                                        <m:r>
                                          <a:rPr lang="en-US" sz="2600" i="1" smtClean="0">
                                            <a:solidFill>
                                              <a:schemeClr val="tx2">
                                                <a:lumMod val="25000"/>
                                              </a:schemeClr>
                                            </a:solidFill>
                                            <a:latin typeface="Cambria Math" panose="02040503050406030204" pitchFamily="18" charset="0"/>
                                          </a:rPr>
                                          <m:t>1−</m:t>
                                        </m:r>
                                        <m:f>
                                          <m:fPr>
                                            <m:ctrlPr>
                                              <a:rPr lang="en-US" sz="2600" i="1" smtClean="0">
                                                <a:solidFill>
                                                  <a:schemeClr val="tx2">
                                                    <a:lumMod val="25000"/>
                                                  </a:schemeClr>
                                                </a:solidFill>
                                                <a:latin typeface="Cambria Math" panose="02040503050406030204" pitchFamily="18" charset="0"/>
                                              </a:rPr>
                                            </m:ctrlPr>
                                          </m:fPr>
                                          <m:num>
                                            <m:r>
                                              <a:rPr lang="en-US" sz="2600" i="1" smtClean="0">
                                                <a:solidFill>
                                                  <a:schemeClr val="tx2">
                                                    <a:lumMod val="25000"/>
                                                  </a:schemeClr>
                                                </a:solidFill>
                                                <a:latin typeface="Cambria Math" panose="02040503050406030204" pitchFamily="18" charset="0"/>
                                              </a:rPr>
                                              <m:t>2</m:t>
                                            </m:r>
                                            <m:r>
                                              <a:rPr lang="en-US" sz="2600" i="1" smtClean="0">
                                                <a:solidFill>
                                                  <a:schemeClr val="tx2">
                                                    <a:lumMod val="25000"/>
                                                  </a:schemeClr>
                                                </a:solidFill>
                                                <a:latin typeface="Cambria Math" panose="02040503050406030204" pitchFamily="18" charset="0"/>
                                              </a:rPr>
                                              <m:t>𝐺𝑀</m:t>
                                            </m:r>
                                          </m:num>
                                          <m:den>
                                            <m:r>
                                              <a:rPr lang="en-US" sz="2600" i="1" smtClean="0">
                                                <a:solidFill>
                                                  <a:schemeClr val="tx2">
                                                    <a:lumMod val="25000"/>
                                                  </a:schemeClr>
                                                </a:solidFill>
                                                <a:latin typeface="Cambria Math" panose="02040503050406030204" pitchFamily="18" charset="0"/>
                                              </a:rPr>
                                              <m:t>𝑟</m:t>
                                            </m:r>
                                          </m:den>
                                        </m:f>
                                      </m:e>
                                    </m:d>
                                  </m:e>
                                </m:mr>
                                <m:mr>
                                  <m:e>
                                    <m:r>
                                      <a:rPr lang="en-US" sz="2600" i="1" smtClean="0">
                                        <a:solidFill>
                                          <a:schemeClr val="tx2">
                                            <a:lumMod val="25000"/>
                                          </a:schemeClr>
                                        </a:solidFill>
                                        <a:latin typeface="Cambria Math" panose="02040503050406030204" pitchFamily="18" charset="0"/>
                                      </a:rPr>
                                      <m:t>0</m:t>
                                    </m:r>
                                  </m:e>
                                </m:mr>
                                <m:mr>
                                  <m:e>
                                    <m:r>
                                      <a:rPr lang="en-US" sz="2600" i="1" smtClean="0">
                                        <a:solidFill>
                                          <a:schemeClr val="tx2">
                                            <a:lumMod val="25000"/>
                                          </a:schemeClr>
                                        </a:solidFill>
                                        <a:latin typeface="Cambria Math" panose="02040503050406030204" pitchFamily="18" charset="0"/>
                                      </a:rPr>
                                      <m:t>0</m:t>
                                    </m:r>
                                  </m:e>
                                </m:mr>
                                <m:mr>
                                  <m:e>
                                    <m:r>
                                      <a:rPr lang="en-US" sz="2600" i="1" smtClean="0">
                                        <a:solidFill>
                                          <a:schemeClr val="tx2">
                                            <a:lumMod val="25000"/>
                                          </a:schemeClr>
                                        </a:solidFill>
                                        <a:latin typeface="Cambria Math" panose="02040503050406030204" pitchFamily="18" charset="0"/>
                                      </a:rPr>
                                      <m:t>0</m:t>
                                    </m:r>
                                  </m:e>
                                </m:mr>
                              </m:m>
                            </m:e>
                            <m:e>
                              <m:m>
                                <m:mPr>
                                  <m:plcHide m:val="on"/>
                                  <m:mcs>
                                    <m:mc>
                                      <m:mcPr>
                                        <m:count m:val="1"/>
                                        <m:mcJc m:val="center"/>
                                      </m:mcPr>
                                    </m:mc>
                                  </m:mcs>
                                  <m:ctrlPr>
                                    <a:rPr lang="en-US" sz="2600" i="1" smtClean="0">
                                      <a:solidFill>
                                        <a:schemeClr val="tx2">
                                          <a:lumMod val="25000"/>
                                        </a:schemeClr>
                                      </a:solidFill>
                                      <a:latin typeface="Cambria Math" panose="02040503050406030204" pitchFamily="18" charset="0"/>
                                    </a:rPr>
                                  </m:ctrlPr>
                                </m:mPr>
                                <m:mr>
                                  <m:e>
                                    <m:r>
                                      <a:rPr lang="en-US" sz="2600" i="1" smtClean="0">
                                        <a:solidFill>
                                          <a:schemeClr val="tx2">
                                            <a:lumMod val="25000"/>
                                          </a:schemeClr>
                                        </a:solidFill>
                                        <a:latin typeface="Cambria Math" panose="02040503050406030204" pitchFamily="18" charset="0"/>
                                      </a:rPr>
                                      <m:t>0</m:t>
                                    </m:r>
                                  </m:e>
                                </m:mr>
                                <m:mr>
                                  <m:e>
                                    <m:sSup>
                                      <m:sSupPr>
                                        <m:ctrlPr>
                                          <a:rPr lang="en-US" sz="2600" i="1" smtClean="0">
                                            <a:solidFill>
                                              <a:schemeClr val="tx2">
                                                <a:lumMod val="25000"/>
                                              </a:schemeClr>
                                            </a:solidFill>
                                            <a:latin typeface="Cambria Math" panose="02040503050406030204" pitchFamily="18" charset="0"/>
                                          </a:rPr>
                                        </m:ctrlPr>
                                      </m:sSupPr>
                                      <m:e>
                                        <m:d>
                                          <m:dPr>
                                            <m:ctrlPr>
                                              <a:rPr lang="en-US" sz="2600" i="1">
                                                <a:solidFill>
                                                  <a:schemeClr val="tx2">
                                                    <a:lumMod val="25000"/>
                                                  </a:schemeClr>
                                                </a:solidFill>
                                                <a:latin typeface="Cambria Math" panose="02040503050406030204" pitchFamily="18" charset="0"/>
                                              </a:rPr>
                                            </m:ctrlPr>
                                          </m:dPr>
                                          <m:e>
                                            <m:r>
                                              <a:rPr lang="en-US" sz="2600" i="1">
                                                <a:solidFill>
                                                  <a:schemeClr val="tx2">
                                                    <a:lumMod val="25000"/>
                                                  </a:schemeClr>
                                                </a:solidFill>
                                                <a:latin typeface="Cambria Math" panose="02040503050406030204" pitchFamily="18" charset="0"/>
                                              </a:rPr>
                                              <m:t>1−</m:t>
                                            </m:r>
                                            <m:f>
                                              <m:fPr>
                                                <m:ctrlPr>
                                                  <a:rPr lang="en-US" sz="2600" i="1">
                                                    <a:solidFill>
                                                      <a:schemeClr val="tx2">
                                                        <a:lumMod val="25000"/>
                                                      </a:schemeClr>
                                                    </a:solidFill>
                                                    <a:latin typeface="Cambria Math" panose="02040503050406030204" pitchFamily="18" charset="0"/>
                                                  </a:rPr>
                                                </m:ctrlPr>
                                              </m:fPr>
                                              <m:num>
                                                <m:r>
                                                  <a:rPr lang="en-US" sz="2600" i="1">
                                                    <a:solidFill>
                                                      <a:schemeClr val="tx2">
                                                        <a:lumMod val="25000"/>
                                                      </a:schemeClr>
                                                    </a:solidFill>
                                                    <a:latin typeface="Cambria Math" panose="02040503050406030204" pitchFamily="18" charset="0"/>
                                                  </a:rPr>
                                                  <m:t>2</m:t>
                                                </m:r>
                                                <m:r>
                                                  <a:rPr lang="en-US" sz="2600" i="1">
                                                    <a:solidFill>
                                                      <a:schemeClr val="tx2">
                                                        <a:lumMod val="25000"/>
                                                      </a:schemeClr>
                                                    </a:solidFill>
                                                    <a:latin typeface="Cambria Math" panose="02040503050406030204" pitchFamily="18" charset="0"/>
                                                  </a:rPr>
                                                  <m:t>𝐺𝑀</m:t>
                                                </m:r>
                                              </m:num>
                                              <m:den>
                                                <m:r>
                                                  <a:rPr lang="en-US" sz="2600" i="1">
                                                    <a:solidFill>
                                                      <a:schemeClr val="tx2">
                                                        <a:lumMod val="25000"/>
                                                      </a:schemeClr>
                                                    </a:solidFill>
                                                    <a:latin typeface="Cambria Math" panose="02040503050406030204" pitchFamily="18" charset="0"/>
                                                  </a:rPr>
                                                  <m:t>𝑟</m:t>
                                                </m:r>
                                              </m:den>
                                            </m:f>
                                          </m:e>
                                        </m:d>
                                      </m:e>
                                      <m:sup>
                                        <m:r>
                                          <a:rPr lang="en-US" sz="2600" b="0" i="1" smtClean="0">
                                            <a:solidFill>
                                              <a:schemeClr val="tx2">
                                                <a:lumMod val="25000"/>
                                              </a:schemeClr>
                                            </a:solidFill>
                                            <a:latin typeface="Cambria Math" panose="02040503050406030204" pitchFamily="18" charset="0"/>
                                          </a:rPr>
                                          <m:t>−</m:t>
                                        </m:r>
                                        <m:r>
                                          <a:rPr lang="en-US" sz="2600" i="1" smtClean="0">
                                            <a:solidFill>
                                              <a:schemeClr val="tx2">
                                                <a:lumMod val="25000"/>
                                              </a:schemeClr>
                                            </a:solidFill>
                                            <a:latin typeface="Cambria Math" panose="02040503050406030204" pitchFamily="18" charset="0"/>
                                          </a:rPr>
                                          <m:t>1</m:t>
                                        </m:r>
                                      </m:sup>
                                    </m:sSup>
                                  </m:e>
                                </m:mr>
                                <m:mr>
                                  <m:e/>
                                </m:mr>
                                <m:mr>
                                  <m:e>
                                    <m:r>
                                      <a:rPr lang="en-US" sz="2600" i="1" smtClean="0">
                                        <a:solidFill>
                                          <a:schemeClr val="tx2">
                                            <a:lumMod val="25000"/>
                                          </a:schemeClr>
                                        </a:solidFill>
                                        <a:latin typeface="Cambria Math" panose="02040503050406030204" pitchFamily="18" charset="0"/>
                                      </a:rPr>
                                      <m:t>0</m:t>
                                    </m:r>
                                  </m:e>
                                </m:mr>
                                <m:mr>
                                  <m:e>
                                    <m:r>
                                      <a:rPr lang="en-US" sz="2600" i="1" smtClean="0">
                                        <a:solidFill>
                                          <a:schemeClr val="tx2">
                                            <a:lumMod val="25000"/>
                                          </a:schemeClr>
                                        </a:solidFill>
                                        <a:latin typeface="Cambria Math" panose="02040503050406030204" pitchFamily="18" charset="0"/>
                                      </a:rPr>
                                      <m:t>0</m:t>
                                    </m:r>
                                  </m:e>
                                </m:mr>
                              </m:m>
                            </m:e>
                            <m:e>
                              <m:m>
                                <m:mPr>
                                  <m:plcHide m:val="on"/>
                                  <m:mcs>
                                    <m:mc>
                                      <m:mcPr>
                                        <m:count m:val="1"/>
                                        <m:mcJc m:val="center"/>
                                      </m:mcPr>
                                    </m:mc>
                                  </m:mcs>
                                  <m:ctrlPr>
                                    <a:rPr lang="en-US" sz="2600" i="1" smtClean="0">
                                      <a:solidFill>
                                        <a:schemeClr val="tx2">
                                          <a:lumMod val="25000"/>
                                        </a:schemeClr>
                                      </a:solidFill>
                                      <a:latin typeface="Cambria Math" panose="02040503050406030204" pitchFamily="18" charset="0"/>
                                    </a:rPr>
                                  </m:ctrlPr>
                                </m:mPr>
                                <m:mr>
                                  <m:e>
                                    <m:r>
                                      <a:rPr lang="en-US" sz="2600" i="1" smtClean="0">
                                        <a:solidFill>
                                          <a:schemeClr val="tx2">
                                            <a:lumMod val="25000"/>
                                          </a:schemeClr>
                                        </a:solidFill>
                                        <a:latin typeface="Cambria Math" panose="02040503050406030204" pitchFamily="18" charset="0"/>
                                      </a:rPr>
                                      <m:t>0</m:t>
                                    </m:r>
                                  </m:e>
                                </m:mr>
                                <m:mr>
                                  <m:e>
                                    <m:r>
                                      <a:rPr lang="en-US" sz="2600" i="1" smtClean="0">
                                        <a:solidFill>
                                          <a:schemeClr val="tx2">
                                            <a:lumMod val="25000"/>
                                          </a:schemeClr>
                                        </a:solidFill>
                                        <a:latin typeface="Cambria Math" panose="02040503050406030204" pitchFamily="18" charset="0"/>
                                      </a:rPr>
                                      <m:t>0</m:t>
                                    </m:r>
                                  </m:e>
                                </m:mr>
                                <m:mr>
                                  <m:e>
                                    <m:sSup>
                                      <m:sSupPr>
                                        <m:ctrlPr>
                                          <a:rPr lang="en-US" sz="2600" i="1" smtClean="0">
                                            <a:solidFill>
                                              <a:schemeClr val="tx2">
                                                <a:lumMod val="25000"/>
                                              </a:schemeClr>
                                            </a:solidFill>
                                            <a:latin typeface="Cambria Math" panose="02040503050406030204" pitchFamily="18" charset="0"/>
                                          </a:rPr>
                                        </m:ctrlPr>
                                      </m:sSupPr>
                                      <m:e>
                                        <m:r>
                                          <a:rPr lang="en-US" sz="2600" i="1" smtClean="0">
                                            <a:solidFill>
                                              <a:schemeClr val="tx2">
                                                <a:lumMod val="25000"/>
                                              </a:schemeClr>
                                            </a:solidFill>
                                            <a:latin typeface="Cambria Math" panose="02040503050406030204" pitchFamily="18" charset="0"/>
                                          </a:rPr>
                                          <m:t>𝑟</m:t>
                                        </m:r>
                                      </m:e>
                                      <m:sup>
                                        <m:r>
                                          <a:rPr lang="en-US" sz="2600" i="1" smtClean="0">
                                            <a:solidFill>
                                              <a:schemeClr val="tx2">
                                                <a:lumMod val="25000"/>
                                              </a:schemeClr>
                                            </a:solidFill>
                                            <a:latin typeface="Cambria Math" panose="02040503050406030204" pitchFamily="18" charset="0"/>
                                          </a:rPr>
                                          <m:t>2</m:t>
                                        </m:r>
                                      </m:sup>
                                    </m:sSup>
                                  </m:e>
                                </m:mr>
                                <m:mr>
                                  <m:e>
                                    <m:r>
                                      <a:rPr lang="en-US" sz="2600" i="1" smtClean="0">
                                        <a:solidFill>
                                          <a:schemeClr val="tx2">
                                            <a:lumMod val="25000"/>
                                          </a:schemeClr>
                                        </a:solidFill>
                                        <a:latin typeface="Cambria Math" panose="02040503050406030204" pitchFamily="18" charset="0"/>
                                      </a:rPr>
                                      <m:t>0</m:t>
                                    </m:r>
                                  </m:e>
                                </m:mr>
                              </m:m>
                            </m:e>
                            <m:e>
                              <m:m>
                                <m:mPr>
                                  <m:plcHide m:val="on"/>
                                  <m:mcs>
                                    <m:mc>
                                      <m:mcPr>
                                        <m:count m:val="1"/>
                                        <m:mcJc m:val="center"/>
                                      </m:mcPr>
                                    </m:mc>
                                  </m:mcs>
                                  <m:ctrlPr>
                                    <a:rPr lang="en-US" sz="2600" i="1" smtClean="0">
                                      <a:solidFill>
                                        <a:schemeClr val="tx2">
                                          <a:lumMod val="25000"/>
                                        </a:schemeClr>
                                      </a:solidFill>
                                      <a:latin typeface="Cambria Math" panose="02040503050406030204" pitchFamily="18" charset="0"/>
                                    </a:rPr>
                                  </m:ctrlPr>
                                </m:mPr>
                                <m:mr>
                                  <m:e>
                                    <m:r>
                                      <a:rPr lang="en-US" sz="2600" i="1" smtClean="0">
                                        <a:solidFill>
                                          <a:schemeClr val="tx2">
                                            <a:lumMod val="25000"/>
                                          </a:schemeClr>
                                        </a:solidFill>
                                        <a:latin typeface="Cambria Math" panose="02040503050406030204" pitchFamily="18" charset="0"/>
                                      </a:rPr>
                                      <m:t>0</m:t>
                                    </m:r>
                                  </m:e>
                                </m:mr>
                                <m:mr>
                                  <m:e>
                                    <m:r>
                                      <a:rPr lang="en-US" sz="2600" i="1" smtClean="0">
                                        <a:solidFill>
                                          <a:schemeClr val="tx2">
                                            <a:lumMod val="25000"/>
                                          </a:schemeClr>
                                        </a:solidFill>
                                        <a:latin typeface="Cambria Math" panose="02040503050406030204" pitchFamily="18" charset="0"/>
                                      </a:rPr>
                                      <m:t>0</m:t>
                                    </m:r>
                                  </m:e>
                                </m:mr>
                                <m:mr>
                                  <m:e>
                                    <m:r>
                                      <a:rPr lang="en-US" sz="2600" i="1" smtClean="0">
                                        <a:solidFill>
                                          <a:schemeClr val="tx2">
                                            <a:lumMod val="25000"/>
                                          </a:schemeClr>
                                        </a:solidFill>
                                        <a:latin typeface="Cambria Math" panose="02040503050406030204" pitchFamily="18" charset="0"/>
                                      </a:rPr>
                                      <m:t>0</m:t>
                                    </m:r>
                                  </m:e>
                                </m:mr>
                                <m:mr>
                                  <m:e>
                                    <m:sSup>
                                      <m:sSupPr>
                                        <m:ctrlPr>
                                          <a:rPr lang="en-US" sz="2600" i="1" smtClean="0">
                                            <a:solidFill>
                                              <a:schemeClr val="tx2">
                                                <a:lumMod val="25000"/>
                                              </a:schemeClr>
                                            </a:solidFill>
                                            <a:latin typeface="Cambria Math" panose="02040503050406030204" pitchFamily="18" charset="0"/>
                                          </a:rPr>
                                        </m:ctrlPr>
                                      </m:sSupPr>
                                      <m:e>
                                        <m:r>
                                          <a:rPr lang="en-US" sz="2600" b="0" i="1" smtClean="0">
                                            <a:solidFill>
                                              <a:schemeClr val="tx2">
                                                <a:lumMod val="25000"/>
                                              </a:schemeClr>
                                            </a:solidFill>
                                            <a:latin typeface="Cambria Math" panose="02040503050406030204" pitchFamily="18" charset="0"/>
                                          </a:rPr>
                                          <m:t>𝑟</m:t>
                                        </m:r>
                                      </m:e>
                                      <m:sup>
                                        <m:r>
                                          <a:rPr lang="en-US" sz="2600" i="1" smtClean="0">
                                            <a:solidFill>
                                              <a:schemeClr val="tx2">
                                                <a:lumMod val="25000"/>
                                              </a:schemeClr>
                                            </a:solidFill>
                                            <a:latin typeface="Cambria Math" panose="02040503050406030204" pitchFamily="18" charset="0"/>
                                          </a:rPr>
                                          <m:t>2</m:t>
                                        </m:r>
                                      </m:sup>
                                    </m:sSup>
                                    <m:sSup>
                                      <m:sSupPr>
                                        <m:ctrlPr>
                                          <a:rPr lang="en-US" sz="2600" i="1" smtClean="0">
                                            <a:solidFill>
                                              <a:schemeClr val="tx2">
                                                <a:lumMod val="25000"/>
                                              </a:schemeClr>
                                            </a:solidFill>
                                            <a:latin typeface="Cambria Math" panose="02040503050406030204" pitchFamily="18" charset="0"/>
                                          </a:rPr>
                                        </m:ctrlPr>
                                      </m:sSupPr>
                                      <m:e>
                                        <m:r>
                                          <m:rPr>
                                            <m:sty m:val="p"/>
                                          </m:rPr>
                                          <a:rPr lang="en-US" sz="2600">
                                            <a:solidFill>
                                              <a:schemeClr val="tx2">
                                                <a:lumMod val="25000"/>
                                              </a:schemeClr>
                                            </a:solidFill>
                                            <a:latin typeface="Cambria Math" panose="02040503050406030204" pitchFamily="18" charset="0"/>
                                          </a:rPr>
                                          <m:t>sin</m:t>
                                        </m:r>
                                        <m:r>
                                          <a:rPr lang="en-US" sz="2600" i="1">
                                            <a:solidFill>
                                              <a:schemeClr val="tx2">
                                                <a:lumMod val="25000"/>
                                              </a:schemeClr>
                                            </a:solidFill>
                                            <a:latin typeface="Cambria Math" panose="02040503050406030204" pitchFamily="18" charset="0"/>
                                          </a:rPr>
                                          <m:t>⁡</m:t>
                                        </m:r>
                                      </m:e>
                                      <m:sup>
                                        <m:r>
                                          <a:rPr lang="en-US" sz="2600" b="0" i="1" smtClean="0">
                                            <a:solidFill>
                                              <a:schemeClr val="tx2">
                                                <a:lumMod val="25000"/>
                                              </a:schemeClr>
                                            </a:solidFill>
                                            <a:latin typeface="Cambria Math" panose="02040503050406030204" pitchFamily="18" charset="0"/>
                                          </a:rPr>
                                          <m:t>2</m:t>
                                        </m:r>
                                      </m:sup>
                                    </m:sSup>
                                    <m:r>
                                      <a:rPr lang="en-US" sz="2600" b="0" i="1" smtClean="0">
                                        <a:solidFill>
                                          <a:schemeClr val="tx2">
                                            <a:lumMod val="25000"/>
                                          </a:schemeClr>
                                        </a:solidFill>
                                        <a:latin typeface="Cambria Math" panose="02040503050406030204" pitchFamily="18" charset="0"/>
                                      </a:rPr>
                                      <m:t>(</m:t>
                                    </m:r>
                                    <m:r>
                                      <m:rPr>
                                        <m:sty m:val="p"/>
                                      </m:rPr>
                                      <a:rPr lang="el-GR" sz="2600" b="0" i="1" smtClean="0">
                                        <a:solidFill>
                                          <a:schemeClr val="tx2">
                                            <a:lumMod val="25000"/>
                                          </a:schemeClr>
                                        </a:solidFill>
                                        <a:latin typeface="Cambria Math" panose="02040503050406030204" pitchFamily="18" charset="0"/>
                                      </a:rPr>
                                      <m:t>θ</m:t>
                                    </m:r>
                                    <m:r>
                                      <a:rPr lang="en-US" sz="2600" b="0" i="1" smtClean="0">
                                        <a:solidFill>
                                          <a:schemeClr val="tx2">
                                            <a:lumMod val="25000"/>
                                          </a:schemeClr>
                                        </a:solidFill>
                                        <a:latin typeface="Cambria Math" panose="02040503050406030204" pitchFamily="18" charset="0"/>
                                      </a:rPr>
                                      <m:t>)</m:t>
                                    </m:r>
                                  </m:e>
                                </m:mr>
                              </m:m>
                            </m:e>
                          </m:mr>
                        </m:m>
                      </m:e>
                    </m:d>
                  </m:oMath>
                </a14:m>
                <a:r>
                  <a:rPr lang="en-US" sz="2600" dirty="0">
                    <a:solidFill>
                      <a:schemeClr val="tx2">
                        <a:lumMod val="25000"/>
                      </a:schemeClr>
                    </a:solidFill>
                  </a:rPr>
                  <a:t>   →</a:t>
                </a:r>
                <a:endParaRPr lang="en-US" sz="2600" i="1" dirty="0">
                  <a:solidFill>
                    <a:schemeClr val="tx2">
                      <a:lumMod val="25000"/>
                    </a:schemeClr>
                  </a:solidFill>
                  <a:latin typeface="Cambria Math" panose="02040503050406030204" pitchFamily="18" charset="0"/>
                </a:endParaRPr>
              </a:p>
              <a:p>
                <a:pPr marL="0" indent="0">
                  <a:buNone/>
                </a:pPr>
                <a:r>
                  <a:rPr lang="en-US" sz="2600" dirty="0">
                    <a:solidFill>
                      <a:schemeClr val="tx2">
                        <a:lumMod val="25000"/>
                      </a:schemeClr>
                    </a:solidFill>
                  </a:rPr>
                  <a:t>		</a:t>
                </a:r>
                <a14:m>
                  <m:oMath xmlns:m="http://schemas.openxmlformats.org/officeDocument/2006/math">
                    <m:r>
                      <a:rPr lang="en-US" sz="2600" i="1" smtClean="0">
                        <a:solidFill>
                          <a:schemeClr val="tx2">
                            <a:lumMod val="25000"/>
                          </a:schemeClr>
                        </a:solidFill>
                        <a:latin typeface="Cambria Math" panose="02040503050406030204" pitchFamily="18" charset="0"/>
                      </a:rPr>
                      <m:t>ⅆ</m:t>
                    </m:r>
                    <m:sSup>
                      <m:sSupPr>
                        <m:ctrlPr>
                          <a:rPr lang="en-US" sz="2600" i="1" smtClean="0">
                            <a:solidFill>
                              <a:schemeClr val="tx2">
                                <a:lumMod val="25000"/>
                              </a:schemeClr>
                            </a:solidFill>
                            <a:latin typeface="Cambria Math" panose="02040503050406030204" pitchFamily="18" charset="0"/>
                          </a:rPr>
                        </m:ctrlPr>
                      </m:sSupPr>
                      <m:e>
                        <m:r>
                          <a:rPr lang="en-US" sz="2600" i="1" smtClean="0">
                            <a:solidFill>
                              <a:schemeClr val="tx2">
                                <a:lumMod val="25000"/>
                              </a:schemeClr>
                            </a:solidFill>
                            <a:latin typeface="Cambria Math" panose="02040503050406030204" pitchFamily="18" charset="0"/>
                          </a:rPr>
                          <m:t>𝑠</m:t>
                        </m:r>
                      </m:e>
                      <m:sup>
                        <m:r>
                          <a:rPr lang="en-US" sz="2600" i="1" smtClean="0">
                            <a:solidFill>
                              <a:schemeClr val="tx2">
                                <a:lumMod val="25000"/>
                              </a:schemeClr>
                            </a:solidFill>
                            <a:latin typeface="Cambria Math" panose="02040503050406030204" pitchFamily="18" charset="0"/>
                          </a:rPr>
                          <m:t>2</m:t>
                        </m:r>
                      </m:sup>
                    </m:sSup>
                    <m:r>
                      <a:rPr lang="en-US" sz="2600" i="1" smtClean="0">
                        <a:solidFill>
                          <a:schemeClr val="tx2">
                            <a:lumMod val="25000"/>
                          </a:schemeClr>
                        </a:solidFill>
                        <a:latin typeface="Cambria Math" panose="02040503050406030204" pitchFamily="18" charset="0"/>
                      </a:rPr>
                      <m:t>=−</m:t>
                    </m:r>
                    <m:d>
                      <m:dPr>
                        <m:ctrlPr>
                          <a:rPr lang="en-US" sz="2600" i="1" smtClean="0">
                            <a:solidFill>
                              <a:schemeClr val="tx2">
                                <a:lumMod val="25000"/>
                              </a:schemeClr>
                            </a:solidFill>
                            <a:latin typeface="Cambria Math" panose="02040503050406030204" pitchFamily="18" charset="0"/>
                          </a:rPr>
                        </m:ctrlPr>
                      </m:dPr>
                      <m:e>
                        <m:r>
                          <a:rPr lang="en-US" sz="2600" i="1" smtClean="0">
                            <a:solidFill>
                              <a:schemeClr val="tx2">
                                <a:lumMod val="25000"/>
                              </a:schemeClr>
                            </a:solidFill>
                            <a:latin typeface="Cambria Math" panose="02040503050406030204" pitchFamily="18" charset="0"/>
                          </a:rPr>
                          <m:t>1−</m:t>
                        </m:r>
                        <m:f>
                          <m:fPr>
                            <m:ctrlPr>
                              <a:rPr lang="en-US" sz="2600" i="1" smtClean="0">
                                <a:solidFill>
                                  <a:schemeClr val="tx2">
                                    <a:lumMod val="25000"/>
                                  </a:schemeClr>
                                </a:solidFill>
                                <a:latin typeface="Cambria Math" panose="02040503050406030204" pitchFamily="18" charset="0"/>
                              </a:rPr>
                            </m:ctrlPr>
                          </m:fPr>
                          <m:num>
                            <m:r>
                              <a:rPr lang="en-US" sz="2600" b="0" i="1" smtClean="0">
                                <a:solidFill>
                                  <a:schemeClr val="tx2">
                                    <a:lumMod val="25000"/>
                                  </a:schemeClr>
                                </a:solidFill>
                                <a:latin typeface="Cambria Math" panose="02040503050406030204" pitchFamily="18" charset="0"/>
                              </a:rPr>
                              <m:t>2</m:t>
                            </m:r>
                            <m:r>
                              <a:rPr lang="en-US" sz="2600" b="0" i="1" smtClean="0">
                                <a:solidFill>
                                  <a:schemeClr val="tx2">
                                    <a:lumMod val="25000"/>
                                  </a:schemeClr>
                                </a:solidFill>
                                <a:latin typeface="Cambria Math" panose="02040503050406030204" pitchFamily="18" charset="0"/>
                              </a:rPr>
                              <m:t>𝐺𝑀</m:t>
                            </m:r>
                          </m:num>
                          <m:den>
                            <m:r>
                              <a:rPr lang="en-US" sz="2600" i="1" smtClean="0">
                                <a:solidFill>
                                  <a:schemeClr val="tx2">
                                    <a:lumMod val="25000"/>
                                  </a:schemeClr>
                                </a:solidFill>
                                <a:latin typeface="Cambria Math" panose="02040503050406030204" pitchFamily="18" charset="0"/>
                              </a:rPr>
                              <m:t>𝑟</m:t>
                            </m:r>
                          </m:den>
                        </m:f>
                      </m:e>
                    </m:d>
                    <m:sSup>
                      <m:sSupPr>
                        <m:ctrlPr>
                          <a:rPr lang="en-US" sz="2600" i="1">
                            <a:solidFill>
                              <a:schemeClr val="tx2">
                                <a:lumMod val="25000"/>
                              </a:schemeClr>
                            </a:solidFill>
                            <a:latin typeface="Cambria Math" panose="02040503050406030204" pitchFamily="18" charset="0"/>
                          </a:rPr>
                        </m:ctrlPr>
                      </m:sSupPr>
                      <m:e>
                        <m:r>
                          <a:rPr lang="en-US" sz="2600" i="1">
                            <a:solidFill>
                              <a:schemeClr val="tx2">
                                <a:lumMod val="25000"/>
                              </a:schemeClr>
                            </a:solidFill>
                            <a:latin typeface="Cambria Math" panose="02040503050406030204" pitchFamily="18" charset="0"/>
                          </a:rPr>
                          <m:t>𝑑</m:t>
                        </m:r>
                        <m:r>
                          <a:rPr lang="en-US" sz="2600" b="0" i="1" smtClean="0">
                            <a:solidFill>
                              <a:schemeClr val="tx2">
                                <a:lumMod val="25000"/>
                              </a:schemeClr>
                            </a:solidFill>
                            <a:latin typeface="Cambria Math" panose="02040503050406030204" pitchFamily="18" charset="0"/>
                          </a:rPr>
                          <m:t>𝑡</m:t>
                        </m:r>
                      </m:e>
                      <m:sup>
                        <m:r>
                          <a:rPr lang="en-US" sz="2600" i="1">
                            <a:solidFill>
                              <a:schemeClr val="tx2">
                                <a:lumMod val="25000"/>
                              </a:schemeClr>
                            </a:solidFill>
                            <a:latin typeface="Cambria Math" panose="02040503050406030204" pitchFamily="18" charset="0"/>
                          </a:rPr>
                          <m:t>2</m:t>
                        </m:r>
                      </m:sup>
                    </m:sSup>
                    <m:r>
                      <a:rPr lang="en-US" sz="2600" i="1" smtClean="0">
                        <a:solidFill>
                          <a:schemeClr val="tx2">
                            <a:lumMod val="25000"/>
                          </a:schemeClr>
                        </a:solidFill>
                        <a:latin typeface="Cambria Math" panose="02040503050406030204" pitchFamily="18" charset="0"/>
                      </a:rPr>
                      <m:t>+</m:t>
                    </m:r>
                    <m:sSup>
                      <m:sSupPr>
                        <m:ctrlPr>
                          <a:rPr lang="en-US" sz="2600" i="1" smtClean="0">
                            <a:solidFill>
                              <a:schemeClr val="tx2">
                                <a:lumMod val="25000"/>
                              </a:schemeClr>
                            </a:solidFill>
                            <a:latin typeface="Cambria Math" panose="02040503050406030204" pitchFamily="18" charset="0"/>
                          </a:rPr>
                        </m:ctrlPr>
                      </m:sSupPr>
                      <m:e>
                        <m:d>
                          <m:dPr>
                            <m:ctrlPr>
                              <a:rPr lang="en-US" sz="2600" i="1" smtClean="0">
                                <a:solidFill>
                                  <a:schemeClr val="tx2">
                                    <a:lumMod val="25000"/>
                                  </a:schemeClr>
                                </a:solidFill>
                                <a:latin typeface="Cambria Math" panose="02040503050406030204" pitchFamily="18" charset="0"/>
                              </a:rPr>
                            </m:ctrlPr>
                          </m:dPr>
                          <m:e>
                            <m:m>
                              <m:mPr>
                                <m:plcHide m:val="on"/>
                                <m:mcs>
                                  <m:mc>
                                    <m:mcPr>
                                      <m:count m:val="1"/>
                                      <m:mcJc m:val="center"/>
                                    </m:mcPr>
                                  </m:mc>
                                </m:mcs>
                                <m:ctrlPr>
                                  <a:rPr lang="en-US" sz="2600" i="1" smtClean="0">
                                    <a:solidFill>
                                      <a:schemeClr val="tx2">
                                        <a:lumMod val="25000"/>
                                      </a:schemeClr>
                                    </a:solidFill>
                                    <a:latin typeface="Cambria Math" panose="02040503050406030204" pitchFamily="18" charset="0"/>
                                  </a:rPr>
                                </m:ctrlPr>
                              </m:mPr>
                              <m:mr>
                                <m:e/>
                              </m:mr>
                              <m:mr>
                                <m:e>
                                  <m:r>
                                    <a:rPr lang="en-US" sz="2600" i="1" smtClean="0">
                                      <a:solidFill>
                                        <a:schemeClr val="tx2">
                                          <a:lumMod val="25000"/>
                                        </a:schemeClr>
                                      </a:solidFill>
                                      <a:latin typeface="Cambria Math" panose="02040503050406030204" pitchFamily="18" charset="0"/>
                                    </a:rPr>
                                    <m:t>1−</m:t>
                                  </m:r>
                                  <m:f>
                                    <m:fPr>
                                      <m:ctrlPr>
                                        <a:rPr lang="en-US" sz="2600" i="1" smtClean="0">
                                          <a:solidFill>
                                            <a:schemeClr val="tx2">
                                              <a:lumMod val="25000"/>
                                            </a:schemeClr>
                                          </a:solidFill>
                                          <a:latin typeface="Cambria Math" panose="02040503050406030204" pitchFamily="18" charset="0"/>
                                        </a:rPr>
                                      </m:ctrlPr>
                                    </m:fPr>
                                    <m:num>
                                      <m:r>
                                        <a:rPr lang="en-US" sz="2600" b="0" i="1" smtClean="0">
                                          <a:solidFill>
                                            <a:schemeClr val="tx2">
                                              <a:lumMod val="25000"/>
                                            </a:schemeClr>
                                          </a:solidFill>
                                          <a:latin typeface="Cambria Math" panose="02040503050406030204" pitchFamily="18" charset="0"/>
                                        </a:rPr>
                                        <m:t>2</m:t>
                                      </m:r>
                                      <m:r>
                                        <a:rPr lang="en-US" sz="2600" b="0" i="1" smtClean="0">
                                          <a:solidFill>
                                            <a:schemeClr val="tx2">
                                              <a:lumMod val="25000"/>
                                            </a:schemeClr>
                                          </a:solidFill>
                                          <a:latin typeface="Cambria Math" panose="02040503050406030204" pitchFamily="18" charset="0"/>
                                        </a:rPr>
                                        <m:t>𝐺𝑀</m:t>
                                      </m:r>
                                    </m:num>
                                    <m:den>
                                      <m:r>
                                        <a:rPr lang="en-US" sz="2600" b="0" i="1" smtClean="0">
                                          <a:solidFill>
                                            <a:schemeClr val="tx2">
                                              <a:lumMod val="25000"/>
                                            </a:schemeClr>
                                          </a:solidFill>
                                          <a:latin typeface="Cambria Math" panose="02040503050406030204" pitchFamily="18" charset="0"/>
                                        </a:rPr>
                                        <m:t>𝑟</m:t>
                                      </m:r>
                                    </m:den>
                                  </m:f>
                                </m:e>
                              </m:mr>
                            </m:m>
                          </m:e>
                        </m:d>
                      </m:e>
                      <m:sup>
                        <m:r>
                          <a:rPr lang="en-US" sz="2600" b="0" i="1" smtClean="0">
                            <a:solidFill>
                              <a:schemeClr val="tx2">
                                <a:lumMod val="25000"/>
                              </a:schemeClr>
                            </a:solidFill>
                            <a:latin typeface="Cambria Math" panose="02040503050406030204" pitchFamily="18" charset="0"/>
                          </a:rPr>
                          <m:t>−</m:t>
                        </m:r>
                        <m:r>
                          <a:rPr lang="en-US" sz="2600" i="1" smtClean="0">
                            <a:solidFill>
                              <a:schemeClr val="tx2">
                                <a:lumMod val="25000"/>
                              </a:schemeClr>
                            </a:solidFill>
                            <a:latin typeface="Cambria Math" panose="02040503050406030204" pitchFamily="18" charset="0"/>
                          </a:rPr>
                          <m:t>1</m:t>
                        </m:r>
                      </m:sup>
                    </m:sSup>
                    <m:sSup>
                      <m:sSupPr>
                        <m:ctrlPr>
                          <a:rPr lang="en-US" sz="2600" i="1" smtClean="0">
                            <a:solidFill>
                              <a:schemeClr val="tx2">
                                <a:lumMod val="25000"/>
                              </a:schemeClr>
                            </a:solidFill>
                            <a:latin typeface="Cambria Math" panose="02040503050406030204" pitchFamily="18" charset="0"/>
                          </a:rPr>
                        </m:ctrlPr>
                      </m:sSupPr>
                      <m:e>
                        <m:r>
                          <a:rPr lang="en-US" sz="2600" i="1" smtClean="0">
                            <a:solidFill>
                              <a:schemeClr val="tx2">
                                <a:lumMod val="25000"/>
                              </a:schemeClr>
                            </a:solidFill>
                            <a:latin typeface="Cambria Math" panose="02040503050406030204" pitchFamily="18" charset="0"/>
                          </a:rPr>
                          <m:t>𝑑</m:t>
                        </m:r>
                        <m:r>
                          <a:rPr lang="en-US" sz="2600" b="0" i="1" smtClean="0">
                            <a:solidFill>
                              <a:schemeClr val="tx2">
                                <a:lumMod val="25000"/>
                              </a:schemeClr>
                            </a:solidFill>
                            <a:latin typeface="Cambria Math" panose="02040503050406030204" pitchFamily="18" charset="0"/>
                          </a:rPr>
                          <m:t>𝑟</m:t>
                        </m:r>
                      </m:e>
                      <m:sup>
                        <m:r>
                          <a:rPr lang="en-US" sz="2600" b="0" i="1" smtClean="0">
                            <a:solidFill>
                              <a:schemeClr val="tx2">
                                <a:lumMod val="25000"/>
                              </a:schemeClr>
                            </a:solidFill>
                            <a:latin typeface="Cambria Math" panose="02040503050406030204" pitchFamily="18" charset="0"/>
                          </a:rPr>
                          <m:t>2</m:t>
                        </m:r>
                      </m:sup>
                    </m:sSup>
                    <m:r>
                      <a:rPr lang="en-US" sz="2600" i="1" smtClean="0">
                        <a:solidFill>
                          <a:schemeClr val="tx2">
                            <a:lumMod val="25000"/>
                          </a:schemeClr>
                        </a:solidFill>
                        <a:latin typeface="Cambria Math" panose="02040503050406030204" pitchFamily="18" charset="0"/>
                      </a:rPr>
                      <m:t>+</m:t>
                    </m:r>
                    <m:sSup>
                      <m:sSupPr>
                        <m:ctrlPr>
                          <a:rPr lang="en-US" sz="2600" i="1" smtClean="0">
                            <a:solidFill>
                              <a:schemeClr val="tx2">
                                <a:lumMod val="25000"/>
                              </a:schemeClr>
                            </a:solidFill>
                            <a:latin typeface="Cambria Math" panose="02040503050406030204" pitchFamily="18" charset="0"/>
                          </a:rPr>
                        </m:ctrlPr>
                      </m:sSupPr>
                      <m:e>
                        <m:r>
                          <a:rPr lang="en-US" sz="2600" i="1" smtClean="0">
                            <a:solidFill>
                              <a:schemeClr val="tx2">
                                <a:lumMod val="25000"/>
                              </a:schemeClr>
                            </a:solidFill>
                            <a:latin typeface="Cambria Math" panose="02040503050406030204" pitchFamily="18" charset="0"/>
                          </a:rPr>
                          <m:t>𝑟</m:t>
                        </m:r>
                      </m:e>
                      <m:sup>
                        <m:r>
                          <a:rPr lang="en-US" sz="2600" i="1" smtClean="0">
                            <a:solidFill>
                              <a:schemeClr val="tx2">
                                <a:lumMod val="25000"/>
                              </a:schemeClr>
                            </a:solidFill>
                            <a:latin typeface="Cambria Math" panose="02040503050406030204" pitchFamily="18" charset="0"/>
                          </a:rPr>
                          <m:t>2</m:t>
                        </m:r>
                      </m:sup>
                    </m:sSup>
                    <m:r>
                      <a:rPr lang="en-US" sz="2600" i="1" smtClean="0">
                        <a:solidFill>
                          <a:schemeClr val="tx2">
                            <a:lumMod val="25000"/>
                          </a:schemeClr>
                        </a:solidFill>
                        <a:latin typeface="Cambria Math" panose="02040503050406030204" pitchFamily="18" charset="0"/>
                      </a:rPr>
                      <m:t>ⅆ</m:t>
                    </m:r>
                    <m:sSup>
                      <m:sSupPr>
                        <m:ctrlPr>
                          <a:rPr lang="en-US" sz="2600" i="1" smtClean="0">
                            <a:solidFill>
                              <a:schemeClr val="tx2">
                                <a:lumMod val="25000"/>
                              </a:schemeClr>
                            </a:solidFill>
                            <a:latin typeface="Cambria Math" panose="02040503050406030204" pitchFamily="18" charset="0"/>
                          </a:rPr>
                        </m:ctrlPr>
                      </m:sSupPr>
                      <m:e>
                        <m:r>
                          <a:rPr lang="en-US" sz="2600" i="1">
                            <a:solidFill>
                              <a:schemeClr val="tx2">
                                <a:lumMod val="25000"/>
                              </a:schemeClr>
                            </a:solidFill>
                            <a:latin typeface="Cambria Math" panose="02040503050406030204" pitchFamily="18" charset="0"/>
                          </a:rPr>
                          <m:t>𝛺</m:t>
                        </m:r>
                      </m:e>
                      <m:sup>
                        <m:r>
                          <a:rPr lang="en-US" sz="2600" b="0" i="1" smtClean="0">
                            <a:solidFill>
                              <a:schemeClr val="tx2">
                                <a:lumMod val="25000"/>
                              </a:schemeClr>
                            </a:solidFill>
                            <a:latin typeface="Cambria Math" panose="02040503050406030204" pitchFamily="18" charset="0"/>
                          </a:rPr>
                          <m:t>2</m:t>
                        </m:r>
                      </m:sup>
                    </m:sSup>
                  </m:oMath>
                </a14:m>
                <a:endParaRPr lang="en-US" sz="2600" dirty="0">
                  <a:solidFill>
                    <a:schemeClr val="tx2">
                      <a:lumMod val="25000"/>
                    </a:schemeClr>
                  </a:solidFill>
                </a:endParaRPr>
              </a:p>
            </p:txBody>
          </p:sp>
        </mc:Choice>
        <mc:Fallback xmlns="">
          <p:sp>
            <p:nvSpPr>
              <p:cNvPr id="3" name="Content Placeholder 2">
                <a:extLst>
                  <a:ext uri="{FF2B5EF4-FFF2-40B4-BE49-F238E27FC236}">
                    <a16:creationId xmlns:a16="http://schemas.microsoft.com/office/drawing/2014/main" id="{62694A0E-3F3A-443A-9286-74CD965A68CA}"/>
                  </a:ext>
                </a:extLst>
              </p:cNvPr>
              <p:cNvSpPr>
                <a:spLocks noGrp="1" noRot="1" noChangeAspect="1" noMove="1" noResize="1" noEditPoints="1" noAdjustHandles="1" noChangeArrowheads="1" noChangeShapeType="1" noTextEdit="1"/>
              </p:cNvSpPr>
              <p:nvPr>
                <p:ph idx="1"/>
              </p:nvPr>
            </p:nvSpPr>
            <p:spPr>
              <a:xfrm>
                <a:off x="1049957" y="940398"/>
                <a:ext cx="10334323" cy="5612802"/>
              </a:xfrm>
              <a:blipFill>
                <a:blip r:embed="rId3"/>
                <a:stretch>
                  <a:fillRect l="-472"/>
                </a:stretch>
              </a:blipFill>
            </p:spPr>
            <p:txBody>
              <a:bodyPr/>
              <a:lstStyle/>
              <a:p>
                <a:r>
                  <a:rPr lang="en-US">
                    <a:noFill/>
                  </a:rPr>
                  <a:t> </a:t>
                </a:r>
              </a:p>
            </p:txBody>
          </p:sp>
        </mc:Fallback>
      </mc:AlternateContent>
    </p:spTree>
    <p:extLst>
      <p:ext uri="{BB962C8B-B14F-4D97-AF65-F5344CB8AC3E}">
        <p14:creationId xmlns:p14="http://schemas.microsoft.com/office/powerpoint/2010/main" val="1566636337"/>
      </p:ext>
    </p:extLst>
  </p:cSld>
  <p:clrMapOvr>
    <a:masterClrMapping/>
  </p:clrMapOvr>
  <mc:AlternateContent xmlns:mc="http://schemas.openxmlformats.org/markup-compatibility/2006" xmlns:p14="http://schemas.microsoft.com/office/powerpoint/2010/main">
    <mc:Choice Requires="p14">
      <p:transition spd="slow" p14:dur="2000" advTm="124878"/>
    </mc:Choice>
    <mc:Fallback xmlns="">
      <p:transition spd="slow" advTm="124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FFFFFF"/>
                                      </p:to>
                                    </p:animClr>
                                    <p:animClr clrSpc="rgb" dir="cw">
                                      <p:cBhvr>
                                        <p:cTn id="7" dur="500" fill="hold"/>
                                        <p:tgtEl>
                                          <p:spTgt spid="3">
                                            <p:txEl>
                                              <p:pRg st="2" end="2"/>
                                            </p:txEl>
                                          </p:spTgt>
                                        </p:tgtEl>
                                        <p:attrNameLst>
                                          <p:attrName>fillcolor</p:attrName>
                                        </p:attrNameLst>
                                      </p:cBhvr>
                                      <p:to>
                                        <a:srgbClr val="FFFFFF"/>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3" end="3"/>
                                            </p:txEl>
                                          </p:spTgt>
                                        </p:tgtEl>
                                        <p:attrNameLst>
                                          <p:attrName>style.color</p:attrName>
                                        </p:attrNameLst>
                                      </p:cBhvr>
                                      <p:to>
                                        <a:srgbClr val="FFC000"/>
                                      </p:to>
                                    </p:animClr>
                                    <p:animClr clrSpc="rgb" dir="cw">
                                      <p:cBhvr>
                                        <p:cTn id="14" dur="500" fill="hold"/>
                                        <p:tgtEl>
                                          <p:spTgt spid="3">
                                            <p:txEl>
                                              <p:pRg st="3" end="3"/>
                                            </p:txEl>
                                          </p:spTgt>
                                        </p:tgtEl>
                                        <p:attrNameLst>
                                          <p:attrName>fillcolor</p:attrName>
                                        </p:attrNameLst>
                                      </p:cBhvr>
                                      <p:to>
                                        <a:srgbClr val="FFC000"/>
                                      </p:to>
                                    </p:animClr>
                                    <p:set>
                                      <p:cBhvr>
                                        <p:cTn id="15" dur="500" fill="hold"/>
                                        <p:tgtEl>
                                          <p:spTgt spid="3">
                                            <p:txEl>
                                              <p:pRg st="3" end="3"/>
                                            </p:txEl>
                                          </p:spTgt>
                                        </p:tgtEl>
                                        <p:attrNameLst>
                                          <p:attrName>fill.type</p:attrName>
                                        </p:attrNameLst>
                                      </p:cBhvr>
                                      <p:to>
                                        <p:strVal val="solid"/>
                                      </p:to>
                                    </p:set>
                                    <p:set>
                                      <p:cBhvr>
                                        <p:cTn id="16" dur="500" fill="hold"/>
                                        <p:tgtEl>
                                          <p:spTgt spid="3">
                                            <p:txEl>
                                              <p:pRg st="3" end="3"/>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3">
                                            <p:txEl>
                                              <p:pRg st="4" end="4"/>
                                            </p:txEl>
                                          </p:spTgt>
                                        </p:tgtEl>
                                        <p:attrNameLst>
                                          <p:attrName>style.color</p:attrName>
                                        </p:attrNameLst>
                                      </p:cBhvr>
                                      <p:to>
                                        <a:srgbClr val="FFC000"/>
                                      </p:to>
                                    </p:animClr>
                                    <p:animClr clrSpc="rgb" dir="cw">
                                      <p:cBhvr>
                                        <p:cTn id="19" dur="500" fill="hold"/>
                                        <p:tgtEl>
                                          <p:spTgt spid="3">
                                            <p:txEl>
                                              <p:pRg st="4" end="4"/>
                                            </p:txEl>
                                          </p:spTgt>
                                        </p:tgtEl>
                                        <p:attrNameLst>
                                          <p:attrName>fillcolor</p:attrName>
                                        </p:attrNameLst>
                                      </p:cBhvr>
                                      <p:to>
                                        <a:srgbClr val="FFC000"/>
                                      </p:to>
                                    </p:animClr>
                                    <p:set>
                                      <p:cBhvr>
                                        <p:cTn id="20" dur="500" fill="hold"/>
                                        <p:tgtEl>
                                          <p:spTgt spid="3">
                                            <p:txEl>
                                              <p:pRg st="4" end="4"/>
                                            </p:txEl>
                                          </p:spTgt>
                                        </p:tgtEl>
                                        <p:attrNameLst>
                                          <p:attrName>fill.type</p:attrName>
                                        </p:attrNameLst>
                                      </p:cBhvr>
                                      <p:to>
                                        <p:strVal val="solid"/>
                                      </p:to>
                                    </p:set>
                                    <p:set>
                                      <p:cBhvr>
                                        <p:cTn id="21"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FAE-64B3-4961-B9BB-D28F55039FF4}"/>
              </a:ext>
            </a:extLst>
          </p:cNvPr>
          <p:cNvSpPr>
            <a:spLocks noGrp="1"/>
          </p:cNvSpPr>
          <p:nvPr>
            <p:ph type="title"/>
          </p:nvPr>
        </p:nvSpPr>
        <p:spPr>
          <a:xfrm>
            <a:off x="527381" y="711979"/>
            <a:ext cx="9404723" cy="751242"/>
          </a:xfrm>
        </p:spPr>
        <p:txBody>
          <a:bodyPr/>
          <a:lstStyle/>
          <a:p>
            <a:r>
              <a:rPr lang="en-US" sz="3200" dirty="0">
                <a:solidFill>
                  <a:srgbClr val="FFC000"/>
                </a:solidFill>
              </a:rPr>
              <a:t>Features of Black Holes</a:t>
            </a:r>
          </a:p>
        </p:txBody>
      </p:sp>
      <p:pic>
        <p:nvPicPr>
          <p:cNvPr id="36" name="Picture 2" descr="Black Hole Image Makes History; NASA Telescopes Coordinate ...">
            <a:extLst>
              <a:ext uri="{FF2B5EF4-FFF2-40B4-BE49-F238E27FC236}">
                <a16:creationId xmlns:a16="http://schemas.microsoft.com/office/drawing/2014/main" id="{4DB39AE6-9017-423F-9C6B-194A3F0BF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35"/>
          <a:stretch/>
        </p:blipFill>
        <p:spPr bwMode="auto">
          <a:xfrm>
            <a:off x="1811462" y="1463221"/>
            <a:ext cx="8337583" cy="50086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C306F0-D7BF-4C47-AF15-56EA84935427}"/>
              </a:ext>
            </a:extLst>
          </p:cNvPr>
          <p:cNvSpPr txBox="1"/>
          <p:nvPr/>
        </p:nvSpPr>
        <p:spPr>
          <a:xfrm>
            <a:off x="11470511" y="243068"/>
            <a:ext cx="590309"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942394716"/>
      </p:ext>
    </p:extLst>
  </p:cSld>
  <p:clrMapOvr>
    <a:masterClrMapping/>
  </p:clrMapOvr>
  <mc:AlternateContent xmlns:mc="http://schemas.openxmlformats.org/markup-compatibility/2006" xmlns:p14="http://schemas.microsoft.com/office/powerpoint/2010/main">
    <mc:Choice Requires="p14">
      <p:transition spd="slow" p14:dur="2000" advTm="4499"/>
    </mc:Choice>
    <mc:Fallback xmlns="">
      <p:transition spd="slow" advTm="449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6"/>
</p:tagLst>
</file>

<file path=ppt/tags/tag2.xml><?xml version="1.0" encoding="utf-8"?>
<p:tagLst xmlns:a="http://schemas.openxmlformats.org/drawingml/2006/main" xmlns:r="http://schemas.openxmlformats.org/officeDocument/2006/relationships" xmlns:p="http://schemas.openxmlformats.org/presentationml/2006/main">
  <p:tag name="TIMING" val="|8.4|13.7"/>
</p:tagLst>
</file>

<file path=ppt/tags/tag3.xml><?xml version="1.0" encoding="utf-8"?>
<p:tagLst xmlns:a="http://schemas.openxmlformats.org/drawingml/2006/main" xmlns:r="http://schemas.openxmlformats.org/officeDocument/2006/relationships" xmlns:p="http://schemas.openxmlformats.org/presentationml/2006/main">
  <p:tag name="TIMING" val="|11.2|9.7"/>
</p:tagLst>
</file>

<file path=ppt/tags/tag4.xml><?xml version="1.0" encoding="utf-8"?>
<p:tagLst xmlns:a="http://schemas.openxmlformats.org/drawingml/2006/main" xmlns:r="http://schemas.openxmlformats.org/officeDocument/2006/relationships" xmlns:p="http://schemas.openxmlformats.org/presentationml/2006/main">
  <p:tag name="TIMING" val="|52.3|39.5"/>
</p:tagLst>
</file>

<file path=ppt/tags/tag5.xml><?xml version="1.0" encoding="utf-8"?>
<p:tagLst xmlns:a="http://schemas.openxmlformats.org/drawingml/2006/main" xmlns:r="http://schemas.openxmlformats.org/officeDocument/2006/relationships" xmlns:p="http://schemas.openxmlformats.org/presentationml/2006/main">
  <p:tag name="TIMING" val="|21"/>
</p:tagLst>
</file>

<file path=ppt/tags/tag6.xml><?xml version="1.0" encoding="utf-8"?>
<p:tagLst xmlns:a="http://schemas.openxmlformats.org/drawingml/2006/main" xmlns:r="http://schemas.openxmlformats.org/officeDocument/2006/relationships" xmlns:p="http://schemas.openxmlformats.org/presentationml/2006/main">
  <p:tag name="TIMING" val="|6.1|2.3|35.3"/>
</p:tagLst>
</file>

<file path=ppt/tags/tag7.xml><?xml version="1.0" encoding="utf-8"?>
<p:tagLst xmlns:a="http://schemas.openxmlformats.org/drawingml/2006/main" xmlns:r="http://schemas.openxmlformats.org/officeDocument/2006/relationships" xmlns:p="http://schemas.openxmlformats.org/presentationml/2006/main">
  <p:tag name="TIMING" val="|15.3"/>
</p:tagLst>
</file>

<file path=ppt/tags/tag8.xml><?xml version="1.0" encoding="utf-8"?>
<p:tagLst xmlns:a="http://schemas.openxmlformats.org/drawingml/2006/main" xmlns:r="http://schemas.openxmlformats.org/officeDocument/2006/relationships" xmlns:p="http://schemas.openxmlformats.org/presentationml/2006/main">
  <p:tag name="TIMING" val="|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ris template">
  <a:themeElements>
    <a:clrScheme name="Custom 347">
      <a:dk1>
        <a:srgbClr val="000000"/>
      </a:dk1>
      <a:lt1>
        <a:srgbClr val="FFFFFF"/>
      </a:lt1>
      <a:dk2>
        <a:srgbClr val="04001D"/>
      </a:dk2>
      <a:lt2>
        <a:srgbClr val="FFFFFF"/>
      </a:lt2>
      <a:accent1>
        <a:srgbClr val="008391"/>
      </a:accent1>
      <a:accent2>
        <a:srgbClr val="7D2A99"/>
      </a:accent2>
      <a:accent3>
        <a:srgbClr val="20124D"/>
      </a:accent3>
      <a:accent4>
        <a:srgbClr val="073763"/>
      </a:accent4>
      <a:accent5>
        <a:srgbClr val="1155CC"/>
      </a:accent5>
      <a:accent6>
        <a:srgbClr val="02D9E5"/>
      </a:accent6>
      <a:hlink>
        <a:srgbClr val="02D9E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1793</Words>
  <Application>Microsoft Office PowerPoint</Application>
  <PresentationFormat>Widescreen</PresentationFormat>
  <Paragraphs>196</Paragraphs>
  <Slides>25</Slides>
  <Notes>22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25</vt:i4>
      </vt:variant>
    </vt:vector>
  </HeadingPairs>
  <TitlesOfParts>
    <vt:vector size="43" baseType="lpstr">
      <vt:lpstr>Abadi</vt:lpstr>
      <vt:lpstr>Abel</vt:lpstr>
      <vt:lpstr>Aharoni</vt:lpstr>
      <vt:lpstr>Arial</vt:lpstr>
      <vt:lpstr>Calibri</vt:lpstr>
      <vt:lpstr>Calibri Light</vt:lpstr>
      <vt:lpstr>Cambria Math</vt:lpstr>
      <vt:lpstr>Century Gothic</vt:lpstr>
      <vt:lpstr>Century Gothic (Body)</vt:lpstr>
      <vt:lpstr>Corbel Light</vt:lpstr>
      <vt:lpstr>Megrim</vt:lpstr>
      <vt:lpstr>Wingdings 3</vt:lpstr>
      <vt:lpstr>Ion</vt:lpstr>
      <vt:lpstr>Custom Design</vt:lpstr>
      <vt:lpstr>Section Break Slide Master</vt:lpstr>
      <vt:lpstr>Iris template</vt:lpstr>
      <vt:lpstr>Contents Slide Master</vt:lpstr>
      <vt:lpstr>Contents Slide Master</vt:lpstr>
      <vt:lpstr>General Relativity:  The Secrets of Acoustic Black Holes</vt:lpstr>
      <vt:lpstr>PowerPoint Presentation</vt:lpstr>
      <vt:lpstr>Gravity and Spacetime</vt:lpstr>
      <vt:lpstr>The Spacetime Interval : Δs</vt:lpstr>
      <vt:lpstr>Minkowski space and the Metric Tensor </vt:lpstr>
      <vt:lpstr>The Metric Tensor </vt:lpstr>
      <vt:lpstr>PowerPoint Presentation</vt:lpstr>
      <vt:lpstr>Metric of a Stationary Black Hole </vt:lpstr>
      <vt:lpstr>Features of Black Holes</vt:lpstr>
      <vt:lpstr>Features of Black Holes</vt:lpstr>
      <vt:lpstr>PowerPoint Presentation</vt:lpstr>
      <vt:lpstr>The Information Paradox</vt:lpstr>
      <vt:lpstr>PowerPoint Presentation</vt:lpstr>
      <vt:lpstr>PowerPoint Presentation</vt:lpstr>
      <vt:lpstr>What is an Acoustic Black Hole?</vt:lpstr>
      <vt:lpstr>PowerPoint Presentation</vt:lpstr>
      <vt:lpstr>Equations of the Acoustic Black Hole</vt:lpstr>
      <vt:lpstr>The Acoustic Metric</vt:lpstr>
      <vt:lpstr>Analogous properties of acoustic and rotating black hole</vt:lpstr>
      <vt:lpstr>Analogous Hawking Radiation</vt:lpstr>
      <vt:lpstr>Implications about Information in Black Holes</vt:lpstr>
      <vt:lpstr>Acoustic Black Holes in a Nutshell</vt:lpstr>
      <vt:lpstr>Acknowledgements</vt:lpstr>
      <vt:lpstr>Citations</vt:lpstr>
      <vt:lpstr>Citations for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Relativity:  The Secrets of Acoustic Black Holes</dc:title>
  <dc:creator>Abhay Katyal</dc:creator>
  <cp:lastModifiedBy>Abhay Katyal</cp:lastModifiedBy>
  <cp:revision>41</cp:revision>
  <dcterms:created xsi:type="dcterms:W3CDTF">2020-05-07T19:45:11Z</dcterms:created>
  <dcterms:modified xsi:type="dcterms:W3CDTF">2020-05-08T23:26:20Z</dcterms:modified>
</cp:coreProperties>
</file>